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5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10287000" cx="18288000"/>
  <p:notesSz cx="6858000" cy="9144000"/>
  <p:embeddedFontLst>
    <p:embeddedFont>
      <p:font typeface="Press Start 2P"/>
      <p:regular r:id="rId19"/>
    </p:embeddedFont>
    <p:embeddedFont>
      <p:font typeface="Bungee"/>
      <p:regular r:id="rId20"/>
    </p:embeddedFont>
    <p:embeddedFont>
      <p:font typeface="Roboto Mono"/>
      <p:regular r:id="rId21"/>
      <p:bold r:id="rId22"/>
      <p:italic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Bungee-regular.fntdata"/><Relationship Id="rId11" Type="http://schemas.openxmlformats.org/officeDocument/2006/relationships/slide" Target="slides/slide6.xml"/><Relationship Id="rId22" Type="http://schemas.openxmlformats.org/officeDocument/2006/relationships/font" Target="fonts/RobotoMono-bold.fntdata"/><Relationship Id="rId10" Type="http://schemas.openxmlformats.org/officeDocument/2006/relationships/slide" Target="slides/slide5.xml"/><Relationship Id="rId21" Type="http://schemas.openxmlformats.org/officeDocument/2006/relationships/font" Target="fonts/RobotoMono-regular.fntdata"/><Relationship Id="rId13" Type="http://schemas.openxmlformats.org/officeDocument/2006/relationships/slide" Target="slides/slide8.xml"/><Relationship Id="rId24" Type="http://schemas.openxmlformats.org/officeDocument/2006/relationships/font" Target="fonts/RobotoMono-boldItalic.fntdata"/><Relationship Id="rId12" Type="http://schemas.openxmlformats.org/officeDocument/2006/relationships/slide" Target="slides/slide7.xml"/><Relationship Id="rId23" Type="http://schemas.openxmlformats.org/officeDocument/2006/relationships/font" Target="fonts/RobotoMono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PressStart2P-regular.fntdata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g31e05c4c1a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2" name="Google Shape;722;g31e05c4c1ac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g31cf516c0a5_0_51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8" name="Google Shape;788;g31cf516c0a5_0_5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g31e269e50b7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3" name="Google Shape;793;g31e269e50b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7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g31cf516c0a5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9" name="Google Shape;799;g31cf516c0a5_0_4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31cf516c0a5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g31cf516c0a5_0_12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31cf516c0a5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g31cf516c0a5_0_16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31cf516c0a5_0_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0" name="Google Shape;430;g31cf516c0a5_0_20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31cf516c0a5_0_44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31cf516c0a5_0_4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31dd1f4a66d_0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8" name="Google Shape;508;g31dd1f4a66d_0_19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31dd1f4a66d_0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8" name="Google Shape;548;g31dd1f4a66d_0_23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31dd1f4a66d_0_19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" name="Google Shape;589;g31dd1f4a66d_0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31dd1f4a66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" name="Google Shape;598;g31dd1f4a66d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0.png"/><Relationship Id="rId4" Type="http://schemas.openxmlformats.org/officeDocument/2006/relationships/image" Target="../media/image8.png"/><Relationship Id="rId5" Type="http://schemas.openxmlformats.org/officeDocument/2006/relationships/image" Target="../media/image1.png"/><Relationship Id="rId6" Type="http://schemas.openxmlformats.org/officeDocument/2006/relationships/image" Target="../media/image5.png"/><Relationship Id="rId7" Type="http://schemas.openxmlformats.org/officeDocument/2006/relationships/image" Target="../media/image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9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jpg"/><Relationship Id="rId3" Type="http://schemas.openxmlformats.org/officeDocument/2006/relationships/image" Target="../media/image1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CUSTOM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11425" y="5104175"/>
            <a:ext cx="19110851" cy="5337599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3"/>
          <p:cNvSpPr/>
          <p:nvPr/>
        </p:nvSpPr>
        <p:spPr>
          <a:xfrm>
            <a:off x="5061666" y="337345"/>
            <a:ext cx="8164668" cy="9612310"/>
          </a:xfrm>
          <a:custGeom>
            <a:rect b="b" l="l" r="r" t="t"/>
            <a:pathLst>
              <a:path extrusionOk="0" h="9612310" w="8164668">
                <a:moveTo>
                  <a:pt x="0" y="0"/>
                </a:moveTo>
                <a:lnTo>
                  <a:pt x="8164668" y="0"/>
                </a:lnTo>
                <a:lnTo>
                  <a:pt x="8164668" y="9612310"/>
                </a:lnTo>
                <a:lnTo>
                  <a:pt x="0" y="961231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849" l="-13509" r="-13279" t="-3849"/>
            </a:stretch>
          </a:blipFill>
          <a:ln>
            <a:noFill/>
          </a:ln>
        </p:spPr>
      </p:sp>
      <p:sp>
        <p:nvSpPr>
          <p:cNvPr id="12" name="Google Shape;12;p3"/>
          <p:cNvSpPr/>
          <p:nvPr/>
        </p:nvSpPr>
        <p:spPr>
          <a:xfrm>
            <a:off x="6548072" y="913874"/>
            <a:ext cx="5191856" cy="4229626"/>
          </a:xfrm>
          <a:custGeom>
            <a:rect b="b" l="l" r="r" t="t"/>
            <a:pathLst>
              <a:path extrusionOk="0" h="4229626" w="5191856">
                <a:moveTo>
                  <a:pt x="0" y="0"/>
                </a:moveTo>
                <a:lnTo>
                  <a:pt x="5191856" y="0"/>
                </a:lnTo>
                <a:lnTo>
                  <a:pt x="5191856" y="4229626"/>
                </a:lnTo>
                <a:lnTo>
                  <a:pt x="0" y="42296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122364" l="-49868" r="-49517" t="-22379"/>
            </a:stretch>
          </a:blipFill>
          <a:ln>
            <a:noFill/>
          </a:ln>
        </p:spPr>
      </p:sp>
      <p:grpSp>
        <p:nvGrpSpPr>
          <p:cNvPr id="13" name="Google Shape;13;p3"/>
          <p:cNvGrpSpPr/>
          <p:nvPr/>
        </p:nvGrpSpPr>
        <p:grpSpPr>
          <a:xfrm>
            <a:off x="4890652" y="6624571"/>
            <a:ext cx="8660553" cy="1552710"/>
            <a:chOff x="-22013" y="-139976"/>
            <a:chExt cx="11547404" cy="2070279"/>
          </a:xfrm>
        </p:grpSpPr>
        <p:grpSp>
          <p:nvGrpSpPr>
            <p:cNvPr id="14" name="Google Shape;14;p3"/>
            <p:cNvGrpSpPr/>
            <p:nvPr/>
          </p:nvGrpSpPr>
          <p:grpSpPr>
            <a:xfrm>
              <a:off x="0" y="-139976"/>
              <a:ext cx="11525392" cy="2070279"/>
              <a:chOff x="0" y="-38100"/>
              <a:chExt cx="3137100" cy="563510"/>
            </a:xfrm>
          </p:grpSpPr>
          <p:sp>
            <p:nvSpPr>
              <p:cNvPr id="15" name="Google Shape;15;p3"/>
              <p:cNvSpPr/>
              <p:nvPr/>
            </p:nvSpPr>
            <p:spPr>
              <a:xfrm>
                <a:off x="0" y="0"/>
                <a:ext cx="3136981" cy="525410"/>
              </a:xfrm>
              <a:custGeom>
                <a:rect b="b" l="l" r="r" t="t"/>
                <a:pathLst>
                  <a:path extrusionOk="0" h="525410" w="3136981">
                    <a:moveTo>
                      <a:pt x="0" y="0"/>
                    </a:moveTo>
                    <a:lnTo>
                      <a:pt x="3136981" y="0"/>
                    </a:lnTo>
                    <a:lnTo>
                      <a:pt x="3136981" y="525410"/>
                    </a:lnTo>
                    <a:lnTo>
                      <a:pt x="0" y="525410"/>
                    </a:lnTo>
                    <a:close/>
                  </a:path>
                </a:pathLst>
              </a:custGeom>
              <a:gradFill>
                <a:gsLst>
                  <a:gs pos="0">
                    <a:srgbClr val="899BFC"/>
                  </a:gs>
                  <a:gs pos="100000">
                    <a:srgbClr val="FCFCFC"/>
                  </a:gs>
                </a:gsLst>
                <a:lin ang="5400012" scaled="0"/>
              </a:gradFill>
              <a:ln cap="sq" cmpd="sng" w="85725">
                <a:solidFill>
                  <a:srgbClr val="5067DC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sp>
          <p:sp>
            <p:nvSpPr>
              <p:cNvPr id="16" name="Google Shape;16;p3"/>
              <p:cNvSpPr txBox="1"/>
              <p:nvPr/>
            </p:nvSpPr>
            <p:spPr>
              <a:xfrm>
                <a:off x="0" y="-38100"/>
                <a:ext cx="3137100" cy="563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" name="Google Shape;17;p3"/>
            <p:cNvGrpSpPr/>
            <p:nvPr/>
          </p:nvGrpSpPr>
          <p:grpSpPr>
            <a:xfrm>
              <a:off x="117963" y="1571810"/>
              <a:ext cx="11291089" cy="248215"/>
              <a:chOff x="0" y="-38100"/>
              <a:chExt cx="3073325" cy="67560"/>
            </a:xfrm>
          </p:grpSpPr>
          <p:sp>
            <p:nvSpPr>
              <p:cNvPr id="18" name="Google Shape;18;p3"/>
              <p:cNvSpPr/>
              <p:nvPr/>
            </p:nvSpPr>
            <p:spPr>
              <a:xfrm>
                <a:off x="0" y="0"/>
                <a:ext cx="3073325" cy="29460"/>
              </a:xfrm>
              <a:custGeom>
                <a:rect b="b" l="l" r="r" t="t"/>
                <a:pathLst>
                  <a:path extrusionOk="0" h="29460" w="3073325">
                    <a:moveTo>
                      <a:pt x="0" y="0"/>
                    </a:moveTo>
                    <a:lnTo>
                      <a:pt x="3073325" y="0"/>
                    </a:lnTo>
                    <a:lnTo>
                      <a:pt x="3073325" y="29460"/>
                    </a:lnTo>
                    <a:lnTo>
                      <a:pt x="0" y="29460"/>
                    </a:lnTo>
                    <a:close/>
                  </a:path>
                </a:pathLst>
              </a:custGeom>
              <a:solidFill>
                <a:srgbClr val="868686"/>
              </a:solidFill>
              <a:ln>
                <a:noFill/>
              </a:ln>
            </p:spPr>
          </p:sp>
          <p:sp>
            <p:nvSpPr>
              <p:cNvPr id="19" name="Google Shape;19;p3"/>
              <p:cNvSpPr txBox="1"/>
              <p:nvPr/>
            </p:nvSpPr>
            <p:spPr>
              <a:xfrm>
                <a:off x="0" y="-38100"/>
                <a:ext cx="3073200" cy="67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" name="Google Shape;20;p3"/>
            <p:cNvGrpSpPr/>
            <p:nvPr/>
          </p:nvGrpSpPr>
          <p:grpSpPr>
            <a:xfrm rot="-5400000">
              <a:off x="10454941" y="796937"/>
              <a:ext cx="1649948" cy="258264"/>
              <a:chOff x="0" y="-38100"/>
              <a:chExt cx="449100" cy="70297"/>
            </a:xfrm>
          </p:grpSpPr>
          <p:sp>
            <p:nvSpPr>
              <p:cNvPr id="21" name="Google Shape;21;p3"/>
              <p:cNvSpPr/>
              <p:nvPr/>
            </p:nvSpPr>
            <p:spPr>
              <a:xfrm>
                <a:off x="0" y="0"/>
                <a:ext cx="448999" cy="32197"/>
              </a:xfrm>
              <a:custGeom>
                <a:rect b="b" l="l" r="r" t="t"/>
                <a:pathLst>
                  <a:path extrusionOk="0" h="32197" w="448999">
                    <a:moveTo>
                      <a:pt x="0" y="0"/>
                    </a:moveTo>
                    <a:lnTo>
                      <a:pt x="448999" y="0"/>
                    </a:lnTo>
                    <a:lnTo>
                      <a:pt x="448999" y="32197"/>
                    </a:lnTo>
                    <a:lnTo>
                      <a:pt x="0" y="32197"/>
                    </a:lnTo>
                    <a:close/>
                  </a:path>
                </a:pathLst>
              </a:custGeom>
              <a:solidFill>
                <a:srgbClr val="868686"/>
              </a:solidFill>
              <a:ln>
                <a:noFill/>
              </a:ln>
            </p:spPr>
          </p:sp>
          <p:sp>
            <p:nvSpPr>
              <p:cNvPr id="22" name="Google Shape;22;p3"/>
              <p:cNvSpPr txBox="1"/>
              <p:nvPr/>
            </p:nvSpPr>
            <p:spPr>
              <a:xfrm>
                <a:off x="0" y="-38100"/>
                <a:ext cx="449100" cy="7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" name="Google Shape;23;p3"/>
            <p:cNvGrpSpPr/>
            <p:nvPr/>
          </p:nvGrpSpPr>
          <p:grpSpPr>
            <a:xfrm rot="-5400000">
              <a:off x="-717855" y="796937"/>
              <a:ext cx="1649948" cy="258264"/>
              <a:chOff x="0" y="-38100"/>
              <a:chExt cx="449100" cy="70297"/>
            </a:xfrm>
          </p:grpSpPr>
          <p:sp>
            <p:nvSpPr>
              <p:cNvPr id="24" name="Google Shape;24;p3"/>
              <p:cNvSpPr/>
              <p:nvPr/>
            </p:nvSpPr>
            <p:spPr>
              <a:xfrm>
                <a:off x="0" y="0"/>
                <a:ext cx="448999" cy="32197"/>
              </a:xfrm>
              <a:custGeom>
                <a:rect b="b" l="l" r="r" t="t"/>
                <a:pathLst>
                  <a:path extrusionOk="0" h="32197" w="448999">
                    <a:moveTo>
                      <a:pt x="0" y="0"/>
                    </a:moveTo>
                    <a:lnTo>
                      <a:pt x="448999" y="0"/>
                    </a:lnTo>
                    <a:lnTo>
                      <a:pt x="448999" y="32197"/>
                    </a:lnTo>
                    <a:lnTo>
                      <a:pt x="0" y="3219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</p:sp>
          <p:sp>
            <p:nvSpPr>
              <p:cNvPr id="25" name="Google Shape;25;p3"/>
              <p:cNvSpPr txBox="1"/>
              <p:nvPr/>
            </p:nvSpPr>
            <p:spPr>
              <a:xfrm>
                <a:off x="0" y="-38100"/>
                <a:ext cx="449100" cy="7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" name="Google Shape;26;p3"/>
            <p:cNvGrpSpPr/>
            <p:nvPr/>
          </p:nvGrpSpPr>
          <p:grpSpPr>
            <a:xfrm>
              <a:off x="117963" y="-38514"/>
              <a:ext cx="11291089" cy="248215"/>
              <a:chOff x="0" y="-38100"/>
              <a:chExt cx="3073325" cy="67560"/>
            </a:xfrm>
          </p:grpSpPr>
          <p:sp>
            <p:nvSpPr>
              <p:cNvPr id="27" name="Google Shape;27;p3"/>
              <p:cNvSpPr/>
              <p:nvPr/>
            </p:nvSpPr>
            <p:spPr>
              <a:xfrm>
                <a:off x="0" y="0"/>
                <a:ext cx="3073325" cy="29460"/>
              </a:xfrm>
              <a:custGeom>
                <a:rect b="b" l="l" r="r" t="t"/>
                <a:pathLst>
                  <a:path extrusionOk="0" h="29460" w="3073325">
                    <a:moveTo>
                      <a:pt x="0" y="0"/>
                    </a:moveTo>
                    <a:lnTo>
                      <a:pt x="3073325" y="0"/>
                    </a:lnTo>
                    <a:lnTo>
                      <a:pt x="3073325" y="29460"/>
                    </a:lnTo>
                    <a:lnTo>
                      <a:pt x="0" y="2946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</p:sp>
          <p:sp>
            <p:nvSpPr>
              <p:cNvPr id="28" name="Google Shape;28;p3"/>
              <p:cNvSpPr txBox="1"/>
              <p:nvPr/>
            </p:nvSpPr>
            <p:spPr>
              <a:xfrm>
                <a:off x="0" y="-38100"/>
                <a:ext cx="3073200" cy="67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9" name="Google Shape;29;p3"/>
          <p:cNvSpPr/>
          <p:nvPr/>
        </p:nvSpPr>
        <p:spPr>
          <a:xfrm>
            <a:off x="11848328" y="7386618"/>
            <a:ext cx="774847" cy="1356405"/>
          </a:xfrm>
          <a:custGeom>
            <a:rect b="b" l="l" r="r" t="t"/>
            <a:pathLst>
              <a:path extrusionOk="0" h="1356405" w="774847">
                <a:moveTo>
                  <a:pt x="0" y="0"/>
                </a:moveTo>
                <a:lnTo>
                  <a:pt x="774847" y="0"/>
                </a:lnTo>
                <a:lnTo>
                  <a:pt x="774847" y="1356405"/>
                </a:lnTo>
                <a:lnTo>
                  <a:pt x="0" y="135640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0" name="Google Shape;30;p3"/>
          <p:cNvSpPr/>
          <p:nvPr/>
        </p:nvSpPr>
        <p:spPr>
          <a:xfrm>
            <a:off x="3296403" y="2666958"/>
            <a:ext cx="1607070" cy="1300266"/>
          </a:xfrm>
          <a:custGeom>
            <a:rect b="b" l="l" r="r" t="t"/>
            <a:pathLst>
              <a:path extrusionOk="0" h="1300266" w="1607070">
                <a:moveTo>
                  <a:pt x="0" y="0"/>
                </a:moveTo>
                <a:lnTo>
                  <a:pt x="1607070" y="0"/>
                </a:lnTo>
                <a:lnTo>
                  <a:pt x="1607070" y="1300266"/>
                </a:lnTo>
                <a:lnTo>
                  <a:pt x="0" y="13002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1" name="Google Shape;31;p3"/>
          <p:cNvSpPr/>
          <p:nvPr/>
        </p:nvSpPr>
        <p:spPr>
          <a:xfrm>
            <a:off x="15080611" y="7743362"/>
            <a:ext cx="1481045" cy="1198300"/>
          </a:xfrm>
          <a:custGeom>
            <a:rect b="b" l="l" r="r" t="t"/>
            <a:pathLst>
              <a:path extrusionOk="0" h="1198300" w="1481045">
                <a:moveTo>
                  <a:pt x="0" y="0"/>
                </a:moveTo>
                <a:lnTo>
                  <a:pt x="1481045" y="0"/>
                </a:lnTo>
                <a:lnTo>
                  <a:pt x="1481045" y="1198300"/>
                </a:lnTo>
                <a:lnTo>
                  <a:pt x="0" y="11983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2" name="Google Shape;32;p3"/>
          <p:cNvSpPr/>
          <p:nvPr/>
        </p:nvSpPr>
        <p:spPr>
          <a:xfrm>
            <a:off x="14422115" y="5667786"/>
            <a:ext cx="888797" cy="1142771"/>
          </a:xfrm>
          <a:custGeom>
            <a:rect b="b" l="l" r="r" t="t"/>
            <a:pathLst>
              <a:path extrusionOk="0" h="6348730" w="4937760">
                <a:moveTo>
                  <a:pt x="1410970" y="2820670"/>
                </a:moveTo>
                <a:lnTo>
                  <a:pt x="1410970" y="3526790"/>
                </a:lnTo>
                <a:cubicBezTo>
                  <a:pt x="1059180" y="3526790"/>
                  <a:pt x="351790" y="3526790"/>
                  <a:pt x="0" y="3526790"/>
                </a:cubicBezTo>
                <a:lnTo>
                  <a:pt x="0" y="2820670"/>
                </a:lnTo>
                <a:lnTo>
                  <a:pt x="706120" y="2820670"/>
                </a:lnTo>
                <a:lnTo>
                  <a:pt x="1410970" y="2820670"/>
                </a:lnTo>
                <a:close/>
                <a:moveTo>
                  <a:pt x="4232910" y="2820670"/>
                </a:moveTo>
                <a:lnTo>
                  <a:pt x="3526790" y="2820670"/>
                </a:lnTo>
                <a:lnTo>
                  <a:pt x="3526790" y="3526790"/>
                </a:lnTo>
                <a:cubicBezTo>
                  <a:pt x="3878580" y="3526790"/>
                  <a:pt x="4585970" y="3526790"/>
                  <a:pt x="4937760" y="3526790"/>
                </a:cubicBezTo>
                <a:lnTo>
                  <a:pt x="4937760" y="2820670"/>
                </a:lnTo>
                <a:lnTo>
                  <a:pt x="4232910" y="2820670"/>
                </a:lnTo>
                <a:close/>
                <a:moveTo>
                  <a:pt x="2821940" y="2115820"/>
                </a:moveTo>
                <a:lnTo>
                  <a:pt x="2821940" y="2821940"/>
                </a:lnTo>
                <a:lnTo>
                  <a:pt x="3528060" y="2821940"/>
                </a:lnTo>
                <a:cubicBezTo>
                  <a:pt x="3528060" y="2470150"/>
                  <a:pt x="3528060" y="1762760"/>
                  <a:pt x="3528060" y="1410970"/>
                </a:cubicBezTo>
                <a:lnTo>
                  <a:pt x="2821940" y="1410970"/>
                </a:lnTo>
                <a:cubicBezTo>
                  <a:pt x="2821940" y="1059180"/>
                  <a:pt x="2821940" y="351790"/>
                  <a:pt x="2821940" y="0"/>
                </a:cubicBezTo>
                <a:lnTo>
                  <a:pt x="2115820" y="0"/>
                </a:lnTo>
                <a:cubicBezTo>
                  <a:pt x="2115820" y="351790"/>
                  <a:pt x="2115820" y="1059180"/>
                  <a:pt x="2115820" y="1410970"/>
                </a:cubicBezTo>
                <a:lnTo>
                  <a:pt x="2821940" y="1410970"/>
                </a:lnTo>
                <a:lnTo>
                  <a:pt x="2821940" y="2115820"/>
                </a:lnTo>
                <a:close/>
                <a:moveTo>
                  <a:pt x="2117090" y="2115820"/>
                </a:moveTo>
                <a:lnTo>
                  <a:pt x="2117090" y="1409700"/>
                </a:lnTo>
                <a:lnTo>
                  <a:pt x="1410970" y="1409700"/>
                </a:lnTo>
                <a:cubicBezTo>
                  <a:pt x="1410970" y="1761490"/>
                  <a:pt x="1410970" y="2468880"/>
                  <a:pt x="1410970" y="2820670"/>
                </a:cubicBezTo>
                <a:lnTo>
                  <a:pt x="2117090" y="2820670"/>
                </a:lnTo>
                <a:lnTo>
                  <a:pt x="2117090" y="2115820"/>
                </a:lnTo>
                <a:close/>
                <a:moveTo>
                  <a:pt x="2117090" y="3526790"/>
                </a:moveTo>
                <a:lnTo>
                  <a:pt x="1410970" y="3526790"/>
                </a:lnTo>
                <a:cubicBezTo>
                  <a:pt x="1410970" y="3878580"/>
                  <a:pt x="1410970" y="4585970"/>
                  <a:pt x="1410970" y="4937760"/>
                </a:cubicBezTo>
                <a:lnTo>
                  <a:pt x="2117090" y="4937760"/>
                </a:lnTo>
                <a:cubicBezTo>
                  <a:pt x="2117090" y="4585970"/>
                  <a:pt x="2117090" y="3878580"/>
                  <a:pt x="2117090" y="3526790"/>
                </a:cubicBezTo>
                <a:close/>
                <a:moveTo>
                  <a:pt x="2821940" y="4231640"/>
                </a:moveTo>
                <a:lnTo>
                  <a:pt x="2821940" y="4937760"/>
                </a:lnTo>
                <a:lnTo>
                  <a:pt x="2115820" y="4937760"/>
                </a:lnTo>
                <a:cubicBezTo>
                  <a:pt x="2115820" y="5289550"/>
                  <a:pt x="2115820" y="5996940"/>
                  <a:pt x="2115820" y="6348730"/>
                </a:cubicBezTo>
                <a:lnTo>
                  <a:pt x="2821940" y="6348730"/>
                </a:lnTo>
                <a:cubicBezTo>
                  <a:pt x="2821940" y="5996940"/>
                  <a:pt x="2821940" y="5289550"/>
                  <a:pt x="2821940" y="4937760"/>
                </a:cubicBezTo>
                <a:lnTo>
                  <a:pt x="3528060" y="4937760"/>
                </a:lnTo>
                <a:cubicBezTo>
                  <a:pt x="3528060" y="4585970"/>
                  <a:pt x="3528060" y="3878580"/>
                  <a:pt x="3528060" y="3526790"/>
                </a:cubicBezTo>
                <a:lnTo>
                  <a:pt x="2821940" y="3526790"/>
                </a:lnTo>
                <a:lnTo>
                  <a:pt x="2821940" y="4231640"/>
                </a:lnTo>
                <a:close/>
              </a:path>
            </a:pathLst>
          </a:custGeom>
          <a:solidFill>
            <a:srgbClr val="5067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3"/>
          <p:cNvSpPr/>
          <p:nvPr/>
        </p:nvSpPr>
        <p:spPr>
          <a:xfrm>
            <a:off x="1946991" y="6812853"/>
            <a:ext cx="888797" cy="1142771"/>
          </a:xfrm>
          <a:custGeom>
            <a:rect b="b" l="l" r="r" t="t"/>
            <a:pathLst>
              <a:path extrusionOk="0" h="6348730" w="4937760">
                <a:moveTo>
                  <a:pt x="1410970" y="2820670"/>
                </a:moveTo>
                <a:lnTo>
                  <a:pt x="1410970" y="3526790"/>
                </a:lnTo>
                <a:cubicBezTo>
                  <a:pt x="1059180" y="3526790"/>
                  <a:pt x="351790" y="3526790"/>
                  <a:pt x="0" y="3526790"/>
                </a:cubicBezTo>
                <a:lnTo>
                  <a:pt x="0" y="2820670"/>
                </a:lnTo>
                <a:lnTo>
                  <a:pt x="706120" y="2820670"/>
                </a:lnTo>
                <a:lnTo>
                  <a:pt x="1410970" y="2820670"/>
                </a:lnTo>
                <a:close/>
                <a:moveTo>
                  <a:pt x="4232910" y="2820670"/>
                </a:moveTo>
                <a:lnTo>
                  <a:pt x="3526790" y="2820670"/>
                </a:lnTo>
                <a:lnTo>
                  <a:pt x="3526790" y="3526790"/>
                </a:lnTo>
                <a:cubicBezTo>
                  <a:pt x="3878580" y="3526790"/>
                  <a:pt x="4585970" y="3526790"/>
                  <a:pt x="4937760" y="3526790"/>
                </a:cubicBezTo>
                <a:lnTo>
                  <a:pt x="4937760" y="2820670"/>
                </a:lnTo>
                <a:lnTo>
                  <a:pt x="4232910" y="2820670"/>
                </a:lnTo>
                <a:close/>
                <a:moveTo>
                  <a:pt x="2821940" y="2115820"/>
                </a:moveTo>
                <a:lnTo>
                  <a:pt x="2821940" y="2821940"/>
                </a:lnTo>
                <a:lnTo>
                  <a:pt x="3528060" y="2821940"/>
                </a:lnTo>
                <a:cubicBezTo>
                  <a:pt x="3528060" y="2470150"/>
                  <a:pt x="3528060" y="1762760"/>
                  <a:pt x="3528060" y="1410970"/>
                </a:cubicBezTo>
                <a:lnTo>
                  <a:pt x="2821940" y="1410970"/>
                </a:lnTo>
                <a:cubicBezTo>
                  <a:pt x="2821940" y="1059180"/>
                  <a:pt x="2821940" y="351790"/>
                  <a:pt x="2821940" y="0"/>
                </a:cubicBezTo>
                <a:lnTo>
                  <a:pt x="2115820" y="0"/>
                </a:lnTo>
                <a:cubicBezTo>
                  <a:pt x="2115820" y="351790"/>
                  <a:pt x="2115820" y="1059180"/>
                  <a:pt x="2115820" y="1410970"/>
                </a:cubicBezTo>
                <a:lnTo>
                  <a:pt x="2821940" y="1410970"/>
                </a:lnTo>
                <a:lnTo>
                  <a:pt x="2821940" y="2115820"/>
                </a:lnTo>
                <a:close/>
                <a:moveTo>
                  <a:pt x="2117090" y="2115820"/>
                </a:moveTo>
                <a:lnTo>
                  <a:pt x="2117090" y="1409700"/>
                </a:lnTo>
                <a:lnTo>
                  <a:pt x="1410970" y="1409700"/>
                </a:lnTo>
                <a:cubicBezTo>
                  <a:pt x="1410970" y="1761490"/>
                  <a:pt x="1410970" y="2468880"/>
                  <a:pt x="1410970" y="2820670"/>
                </a:cubicBezTo>
                <a:lnTo>
                  <a:pt x="2117090" y="2820670"/>
                </a:lnTo>
                <a:lnTo>
                  <a:pt x="2117090" y="2115820"/>
                </a:lnTo>
                <a:close/>
                <a:moveTo>
                  <a:pt x="2117090" y="3526790"/>
                </a:moveTo>
                <a:lnTo>
                  <a:pt x="1410970" y="3526790"/>
                </a:lnTo>
                <a:cubicBezTo>
                  <a:pt x="1410970" y="3878580"/>
                  <a:pt x="1410970" y="4585970"/>
                  <a:pt x="1410970" y="4937760"/>
                </a:cubicBezTo>
                <a:lnTo>
                  <a:pt x="2117090" y="4937760"/>
                </a:lnTo>
                <a:cubicBezTo>
                  <a:pt x="2117090" y="4585970"/>
                  <a:pt x="2117090" y="3878580"/>
                  <a:pt x="2117090" y="3526790"/>
                </a:cubicBezTo>
                <a:close/>
                <a:moveTo>
                  <a:pt x="2821940" y="4231640"/>
                </a:moveTo>
                <a:lnTo>
                  <a:pt x="2821940" y="4937760"/>
                </a:lnTo>
                <a:lnTo>
                  <a:pt x="2115820" y="4937760"/>
                </a:lnTo>
                <a:cubicBezTo>
                  <a:pt x="2115820" y="5289550"/>
                  <a:pt x="2115820" y="5996940"/>
                  <a:pt x="2115820" y="6348730"/>
                </a:cubicBezTo>
                <a:lnTo>
                  <a:pt x="2821940" y="6348730"/>
                </a:lnTo>
                <a:cubicBezTo>
                  <a:pt x="2821940" y="5996940"/>
                  <a:pt x="2821940" y="5289550"/>
                  <a:pt x="2821940" y="4937760"/>
                </a:cubicBezTo>
                <a:lnTo>
                  <a:pt x="3528060" y="4937760"/>
                </a:lnTo>
                <a:cubicBezTo>
                  <a:pt x="3528060" y="4585970"/>
                  <a:pt x="3528060" y="3878580"/>
                  <a:pt x="3528060" y="3526790"/>
                </a:cubicBezTo>
                <a:lnTo>
                  <a:pt x="2821940" y="3526790"/>
                </a:lnTo>
                <a:lnTo>
                  <a:pt x="2821940" y="4231640"/>
                </a:lnTo>
                <a:close/>
              </a:path>
            </a:pathLst>
          </a:custGeom>
          <a:solidFill>
            <a:srgbClr val="5067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3"/>
          <p:cNvSpPr/>
          <p:nvPr/>
        </p:nvSpPr>
        <p:spPr>
          <a:xfrm>
            <a:off x="870507" y="755785"/>
            <a:ext cx="888797" cy="1142771"/>
          </a:xfrm>
          <a:custGeom>
            <a:rect b="b" l="l" r="r" t="t"/>
            <a:pathLst>
              <a:path extrusionOk="0" h="6348730" w="4937760">
                <a:moveTo>
                  <a:pt x="1410970" y="2820670"/>
                </a:moveTo>
                <a:lnTo>
                  <a:pt x="1410970" y="3526790"/>
                </a:lnTo>
                <a:cubicBezTo>
                  <a:pt x="1059180" y="3526790"/>
                  <a:pt x="351790" y="3526790"/>
                  <a:pt x="0" y="3526790"/>
                </a:cubicBezTo>
                <a:lnTo>
                  <a:pt x="0" y="2820670"/>
                </a:lnTo>
                <a:lnTo>
                  <a:pt x="706120" y="2820670"/>
                </a:lnTo>
                <a:lnTo>
                  <a:pt x="1410970" y="2820670"/>
                </a:lnTo>
                <a:close/>
                <a:moveTo>
                  <a:pt x="4232910" y="2820670"/>
                </a:moveTo>
                <a:lnTo>
                  <a:pt x="3526790" y="2820670"/>
                </a:lnTo>
                <a:lnTo>
                  <a:pt x="3526790" y="3526790"/>
                </a:lnTo>
                <a:cubicBezTo>
                  <a:pt x="3878580" y="3526790"/>
                  <a:pt x="4585970" y="3526790"/>
                  <a:pt x="4937760" y="3526790"/>
                </a:cubicBezTo>
                <a:lnTo>
                  <a:pt x="4937760" y="2820670"/>
                </a:lnTo>
                <a:lnTo>
                  <a:pt x="4232910" y="2820670"/>
                </a:lnTo>
                <a:close/>
                <a:moveTo>
                  <a:pt x="2821940" y="2115820"/>
                </a:moveTo>
                <a:lnTo>
                  <a:pt x="2821940" y="2821940"/>
                </a:lnTo>
                <a:lnTo>
                  <a:pt x="3528060" y="2821940"/>
                </a:lnTo>
                <a:cubicBezTo>
                  <a:pt x="3528060" y="2470150"/>
                  <a:pt x="3528060" y="1762760"/>
                  <a:pt x="3528060" y="1410970"/>
                </a:cubicBezTo>
                <a:lnTo>
                  <a:pt x="2821940" y="1410970"/>
                </a:lnTo>
                <a:cubicBezTo>
                  <a:pt x="2821940" y="1059180"/>
                  <a:pt x="2821940" y="351790"/>
                  <a:pt x="2821940" y="0"/>
                </a:cubicBezTo>
                <a:lnTo>
                  <a:pt x="2115820" y="0"/>
                </a:lnTo>
                <a:cubicBezTo>
                  <a:pt x="2115820" y="351790"/>
                  <a:pt x="2115820" y="1059180"/>
                  <a:pt x="2115820" y="1410970"/>
                </a:cubicBezTo>
                <a:lnTo>
                  <a:pt x="2821940" y="1410970"/>
                </a:lnTo>
                <a:lnTo>
                  <a:pt x="2821940" y="2115820"/>
                </a:lnTo>
                <a:close/>
                <a:moveTo>
                  <a:pt x="2117090" y="2115820"/>
                </a:moveTo>
                <a:lnTo>
                  <a:pt x="2117090" y="1409700"/>
                </a:lnTo>
                <a:lnTo>
                  <a:pt x="1410970" y="1409700"/>
                </a:lnTo>
                <a:cubicBezTo>
                  <a:pt x="1410970" y="1761490"/>
                  <a:pt x="1410970" y="2468880"/>
                  <a:pt x="1410970" y="2820670"/>
                </a:cubicBezTo>
                <a:lnTo>
                  <a:pt x="2117090" y="2820670"/>
                </a:lnTo>
                <a:lnTo>
                  <a:pt x="2117090" y="2115820"/>
                </a:lnTo>
                <a:close/>
                <a:moveTo>
                  <a:pt x="2117090" y="3526790"/>
                </a:moveTo>
                <a:lnTo>
                  <a:pt x="1410970" y="3526790"/>
                </a:lnTo>
                <a:cubicBezTo>
                  <a:pt x="1410970" y="3878580"/>
                  <a:pt x="1410970" y="4585970"/>
                  <a:pt x="1410970" y="4937760"/>
                </a:cubicBezTo>
                <a:lnTo>
                  <a:pt x="2117090" y="4937760"/>
                </a:lnTo>
                <a:cubicBezTo>
                  <a:pt x="2117090" y="4585970"/>
                  <a:pt x="2117090" y="3878580"/>
                  <a:pt x="2117090" y="3526790"/>
                </a:cubicBezTo>
                <a:close/>
                <a:moveTo>
                  <a:pt x="2821940" y="4231640"/>
                </a:moveTo>
                <a:lnTo>
                  <a:pt x="2821940" y="4937760"/>
                </a:lnTo>
                <a:lnTo>
                  <a:pt x="2115820" y="4937760"/>
                </a:lnTo>
                <a:cubicBezTo>
                  <a:pt x="2115820" y="5289550"/>
                  <a:pt x="2115820" y="5996940"/>
                  <a:pt x="2115820" y="6348730"/>
                </a:cubicBezTo>
                <a:lnTo>
                  <a:pt x="2821940" y="6348730"/>
                </a:lnTo>
                <a:cubicBezTo>
                  <a:pt x="2821940" y="5996940"/>
                  <a:pt x="2821940" y="5289550"/>
                  <a:pt x="2821940" y="4937760"/>
                </a:cubicBezTo>
                <a:lnTo>
                  <a:pt x="3528060" y="4937760"/>
                </a:lnTo>
                <a:cubicBezTo>
                  <a:pt x="3528060" y="4585970"/>
                  <a:pt x="3528060" y="3878580"/>
                  <a:pt x="3528060" y="3526790"/>
                </a:cubicBezTo>
                <a:lnTo>
                  <a:pt x="2821940" y="3526790"/>
                </a:lnTo>
                <a:lnTo>
                  <a:pt x="2821940" y="4231640"/>
                </a:lnTo>
                <a:close/>
              </a:path>
            </a:pathLst>
          </a:custGeom>
          <a:solidFill>
            <a:srgbClr val="5067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" name="Google Shape;35;p3"/>
          <p:cNvSpPr/>
          <p:nvPr/>
        </p:nvSpPr>
        <p:spPr>
          <a:xfrm>
            <a:off x="1630606" y="4152370"/>
            <a:ext cx="317564" cy="317818"/>
          </a:xfrm>
          <a:custGeom>
            <a:rect b="b" l="l" r="r" t="t"/>
            <a:pathLst>
              <a:path extrusionOk="0" h="6356350" w="6351270">
                <a:moveTo>
                  <a:pt x="5642610" y="2120900"/>
                </a:moveTo>
                <a:lnTo>
                  <a:pt x="5642610" y="1414780"/>
                </a:lnTo>
                <a:lnTo>
                  <a:pt x="4936490" y="1414780"/>
                </a:lnTo>
                <a:lnTo>
                  <a:pt x="4936490" y="708660"/>
                </a:lnTo>
                <a:lnTo>
                  <a:pt x="4230370" y="708660"/>
                </a:lnTo>
                <a:lnTo>
                  <a:pt x="4230370" y="0"/>
                </a:lnTo>
                <a:lnTo>
                  <a:pt x="2113280" y="0"/>
                </a:lnTo>
                <a:lnTo>
                  <a:pt x="2113280" y="709930"/>
                </a:lnTo>
                <a:lnTo>
                  <a:pt x="1409700" y="709930"/>
                </a:lnTo>
                <a:lnTo>
                  <a:pt x="1409700" y="1416050"/>
                </a:lnTo>
                <a:lnTo>
                  <a:pt x="704850" y="1416050"/>
                </a:lnTo>
                <a:lnTo>
                  <a:pt x="704850" y="2120900"/>
                </a:lnTo>
                <a:lnTo>
                  <a:pt x="0" y="2120900"/>
                </a:lnTo>
                <a:lnTo>
                  <a:pt x="0" y="4237990"/>
                </a:lnTo>
                <a:lnTo>
                  <a:pt x="704850" y="4237990"/>
                </a:lnTo>
                <a:lnTo>
                  <a:pt x="704850" y="4944110"/>
                </a:lnTo>
                <a:lnTo>
                  <a:pt x="1409700" y="4944110"/>
                </a:lnTo>
                <a:lnTo>
                  <a:pt x="1409700" y="5650230"/>
                </a:lnTo>
                <a:lnTo>
                  <a:pt x="2115820" y="5650230"/>
                </a:lnTo>
                <a:lnTo>
                  <a:pt x="2115820" y="6356350"/>
                </a:lnTo>
                <a:lnTo>
                  <a:pt x="4232910" y="6356350"/>
                </a:lnTo>
                <a:lnTo>
                  <a:pt x="4232910" y="5650230"/>
                </a:lnTo>
                <a:lnTo>
                  <a:pt x="4939030" y="5650230"/>
                </a:lnTo>
                <a:lnTo>
                  <a:pt x="4939030" y="4944110"/>
                </a:lnTo>
                <a:lnTo>
                  <a:pt x="5645150" y="4944110"/>
                </a:lnTo>
                <a:lnTo>
                  <a:pt x="5645150" y="4237990"/>
                </a:lnTo>
                <a:lnTo>
                  <a:pt x="6351270" y="4237990"/>
                </a:lnTo>
                <a:lnTo>
                  <a:pt x="6351270" y="2120900"/>
                </a:lnTo>
                <a:lnTo>
                  <a:pt x="5642610" y="2120900"/>
                </a:lnTo>
                <a:close/>
                <a:moveTo>
                  <a:pt x="4937760" y="3531870"/>
                </a:moveTo>
                <a:lnTo>
                  <a:pt x="4231640" y="3531870"/>
                </a:lnTo>
                <a:lnTo>
                  <a:pt x="4231640" y="4237990"/>
                </a:lnTo>
                <a:lnTo>
                  <a:pt x="3525520" y="4237990"/>
                </a:lnTo>
                <a:lnTo>
                  <a:pt x="3525520" y="4944110"/>
                </a:lnTo>
                <a:lnTo>
                  <a:pt x="2819400" y="4944110"/>
                </a:lnTo>
                <a:lnTo>
                  <a:pt x="2819400" y="4237990"/>
                </a:lnTo>
                <a:lnTo>
                  <a:pt x="2113280" y="4237990"/>
                </a:lnTo>
                <a:lnTo>
                  <a:pt x="2113280" y="3531870"/>
                </a:lnTo>
                <a:lnTo>
                  <a:pt x="1409700" y="3531870"/>
                </a:lnTo>
                <a:lnTo>
                  <a:pt x="1409700" y="2825750"/>
                </a:lnTo>
                <a:lnTo>
                  <a:pt x="2115820" y="2825750"/>
                </a:lnTo>
                <a:lnTo>
                  <a:pt x="2115820" y="2120900"/>
                </a:lnTo>
                <a:lnTo>
                  <a:pt x="2821940" y="2120900"/>
                </a:lnTo>
                <a:lnTo>
                  <a:pt x="2821940" y="1414780"/>
                </a:lnTo>
                <a:lnTo>
                  <a:pt x="3528060" y="1414780"/>
                </a:lnTo>
                <a:lnTo>
                  <a:pt x="3528060" y="2120900"/>
                </a:lnTo>
                <a:lnTo>
                  <a:pt x="4234180" y="2120900"/>
                </a:lnTo>
                <a:lnTo>
                  <a:pt x="4234180" y="2827020"/>
                </a:lnTo>
                <a:lnTo>
                  <a:pt x="4940300" y="2827020"/>
                </a:lnTo>
                <a:lnTo>
                  <a:pt x="4940300" y="3531870"/>
                </a:lnTo>
                <a:lnTo>
                  <a:pt x="4937760" y="3531870"/>
                </a:lnTo>
                <a:close/>
              </a:path>
            </a:pathLst>
          </a:custGeom>
          <a:solidFill>
            <a:srgbClr val="5067DC"/>
          </a:solidFill>
          <a:ln>
            <a:noFill/>
          </a:ln>
        </p:spPr>
      </p:sp>
      <p:sp>
        <p:nvSpPr>
          <p:cNvPr id="36" name="Google Shape;36;p3"/>
          <p:cNvSpPr/>
          <p:nvPr/>
        </p:nvSpPr>
        <p:spPr>
          <a:xfrm>
            <a:off x="870507" y="8941662"/>
            <a:ext cx="317564" cy="317818"/>
          </a:xfrm>
          <a:custGeom>
            <a:rect b="b" l="l" r="r" t="t"/>
            <a:pathLst>
              <a:path extrusionOk="0" h="6356350" w="6351270">
                <a:moveTo>
                  <a:pt x="5642610" y="2120900"/>
                </a:moveTo>
                <a:lnTo>
                  <a:pt x="5642610" y="1414780"/>
                </a:lnTo>
                <a:lnTo>
                  <a:pt x="4936490" y="1414780"/>
                </a:lnTo>
                <a:lnTo>
                  <a:pt x="4936490" y="708660"/>
                </a:lnTo>
                <a:lnTo>
                  <a:pt x="4230370" y="708660"/>
                </a:lnTo>
                <a:lnTo>
                  <a:pt x="4230370" y="0"/>
                </a:lnTo>
                <a:lnTo>
                  <a:pt x="2113280" y="0"/>
                </a:lnTo>
                <a:lnTo>
                  <a:pt x="2113280" y="709930"/>
                </a:lnTo>
                <a:lnTo>
                  <a:pt x="1409700" y="709930"/>
                </a:lnTo>
                <a:lnTo>
                  <a:pt x="1409700" y="1416050"/>
                </a:lnTo>
                <a:lnTo>
                  <a:pt x="704850" y="1416050"/>
                </a:lnTo>
                <a:lnTo>
                  <a:pt x="704850" y="2120900"/>
                </a:lnTo>
                <a:lnTo>
                  <a:pt x="0" y="2120900"/>
                </a:lnTo>
                <a:lnTo>
                  <a:pt x="0" y="4237990"/>
                </a:lnTo>
                <a:lnTo>
                  <a:pt x="704850" y="4237990"/>
                </a:lnTo>
                <a:lnTo>
                  <a:pt x="704850" y="4944110"/>
                </a:lnTo>
                <a:lnTo>
                  <a:pt x="1409700" y="4944110"/>
                </a:lnTo>
                <a:lnTo>
                  <a:pt x="1409700" y="5650230"/>
                </a:lnTo>
                <a:lnTo>
                  <a:pt x="2115820" y="5650230"/>
                </a:lnTo>
                <a:lnTo>
                  <a:pt x="2115820" y="6356350"/>
                </a:lnTo>
                <a:lnTo>
                  <a:pt x="4232910" y="6356350"/>
                </a:lnTo>
                <a:lnTo>
                  <a:pt x="4232910" y="5650230"/>
                </a:lnTo>
                <a:lnTo>
                  <a:pt x="4939030" y="5650230"/>
                </a:lnTo>
                <a:lnTo>
                  <a:pt x="4939030" y="4944110"/>
                </a:lnTo>
                <a:lnTo>
                  <a:pt x="5645150" y="4944110"/>
                </a:lnTo>
                <a:lnTo>
                  <a:pt x="5645150" y="4237990"/>
                </a:lnTo>
                <a:lnTo>
                  <a:pt x="6351270" y="4237990"/>
                </a:lnTo>
                <a:lnTo>
                  <a:pt x="6351270" y="2120900"/>
                </a:lnTo>
                <a:lnTo>
                  <a:pt x="5642610" y="2120900"/>
                </a:lnTo>
                <a:close/>
                <a:moveTo>
                  <a:pt x="4937760" y="3531870"/>
                </a:moveTo>
                <a:lnTo>
                  <a:pt x="4231640" y="3531870"/>
                </a:lnTo>
                <a:lnTo>
                  <a:pt x="4231640" y="4237990"/>
                </a:lnTo>
                <a:lnTo>
                  <a:pt x="3525520" y="4237990"/>
                </a:lnTo>
                <a:lnTo>
                  <a:pt x="3525520" y="4944110"/>
                </a:lnTo>
                <a:lnTo>
                  <a:pt x="2819400" y="4944110"/>
                </a:lnTo>
                <a:lnTo>
                  <a:pt x="2819400" y="4237990"/>
                </a:lnTo>
                <a:lnTo>
                  <a:pt x="2113280" y="4237990"/>
                </a:lnTo>
                <a:lnTo>
                  <a:pt x="2113280" y="3531870"/>
                </a:lnTo>
                <a:lnTo>
                  <a:pt x="1409700" y="3531870"/>
                </a:lnTo>
                <a:lnTo>
                  <a:pt x="1409700" y="2825750"/>
                </a:lnTo>
                <a:lnTo>
                  <a:pt x="2115820" y="2825750"/>
                </a:lnTo>
                <a:lnTo>
                  <a:pt x="2115820" y="2120900"/>
                </a:lnTo>
                <a:lnTo>
                  <a:pt x="2821940" y="2120900"/>
                </a:lnTo>
                <a:lnTo>
                  <a:pt x="2821940" y="1414780"/>
                </a:lnTo>
                <a:lnTo>
                  <a:pt x="3528060" y="1414780"/>
                </a:lnTo>
                <a:lnTo>
                  <a:pt x="3528060" y="2120900"/>
                </a:lnTo>
                <a:lnTo>
                  <a:pt x="4234180" y="2120900"/>
                </a:lnTo>
                <a:lnTo>
                  <a:pt x="4234180" y="2827020"/>
                </a:lnTo>
                <a:lnTo>
                  <a:pt x="4940300" y="2827020"/>
                </a:lnTo>
                <a:lnTo>
                  <a:pt x="4940300" y="3531870"/>
                </a:lnTo>
                <a:lnTo>
                  <a:pt x="4937760" y="3531870"/>
                </a:lnTo>
                <a:close/>
              </a:path>
            </a:pathLst>
          </a:custGeom>
          <a:solidFill>
            <a:srgbClr val="5067DC"/>
          </a:solidFill>
          <a:ln>
            <a:noFill/>
          </a:ln>
        </p:spPr>
      </p:sp>
      <p:sp>
        <p:nvSpPr>
          <p:cNvPr id="37" name="Google Shape;37;p3"/>
          <p:cNvSpPr/>
          <p:nvPr/>
        </p:nvSpPr>
        <p:spPr>
          <a:xfrm>
            <a:off x="16906474" y="5410200"/>
            <a:ext cx="317564" cy="317818"/>
          </a:xfrm>
          <a:custGeom>
            <a:rect b="b" l="l" r="r" t="t"/>
            <a:pathLst>
              <a:path extrusionOk="0" h="6356350" w="6351270">
                <a:moveTo>
                  <a:pt x="5642610" y="2120900"/>
                </a:moveTo>
                <a:lnTo>
                  <a:pt x="5642610" y="1414780"/>
                </a:lnTo>
                <a:lnTo>
                  <a:pt x="4936490" y="1414780"/>
                </a:lnTo>
                <a:lnTo>
                  <a:pt x="4936490" y="708660"/>
                </a:lnTo>
                <a:lnTo>
                  <a:pt x="4230370" y="708660"/>
                </a:lnTo>
                <a:lnTo>
                  <a:pt x="4230370" y="0"/>
                </a:lnTo>
                <a:lnTo>
                  <a:pt x="2113280" y="0"/>
                </a:lnTo>
                <a:lnTo>
                  <a:pt x="2113280" y="709930"/>
                </a:lnTo>
                <a:lnTo>
                  <a:pt x="1409700" y="709930"/>
                </a:lnTo>
                <a:lnTo>
                  <a:pt x="1409700" y="1416050"/>
                </a:lnTo>
                <a:lnTo>
                  <a:pt x="704850" y="1416050"/>
                </a:lnTo>
                <a:lnTo>
                  <a:pt x="704850" y="2120900"/>
                </a:lnTo>
                <a:lnTo>
                  <a:pt x="0" y="2120900"/>
                </a:lnTo>
                <a:lnTo>
                  <a:pt x="0" y="4237990"/>
                </a:lnTo>
                <a:lnTo>
                  <a:pt x="704850" y="4237990"/>
                </a:lnTo>
                <a:lnTo>
                  <a:pt x="704850" y="4944110"/>
                </a:lnTo>
                <a:lnTo>
                  <a:pt x="1409700" y="4944110"/>
                </a:lnTo>
                <a:lnTo>
                  <a:pt x="1409700" y="5650230"/>
                </a:lnTo>
                <a:lnTo>
                  <a:pt x="2115820" y="5650230"/>
                </a:lnTo>
                <a:lnTo>
                  <a:pt x="2115820" y="6356350"/>
                </a:lnTo>
                <a:lnTo>
                  <a:pt x="4232910" y="6356350"/>
                </a:lnTo>
                <a:lnTo>
                  <a:pt x="4232910" y="5650230"/>
                </a:lnTo>
                <a:lnTo>
                  <a:pt x="4939030" y="5650230"/>
                </a:lnTo>
                <a:lnTo>
                  <a:pt x="4939030" y="4944110"/>
                </a:lnTo>
                <a:lnTo>
                  <a:pt x="5645150" y="4944110"/>
                </a:lnTo>
                <a:lnTo>
                  <a:pt x="5645150" y="4237990"/>
                </a:lnTo>
                <a:lnTo>
                  <a:pt x="6351270" y="4237990"/>
                </a:lnTo>
                <a:lnTo>
                  <a:pt x="6351270" y="2120900"/>
                </a:lnTo>
                <a:lnTo>
                  <a:pt x="5642610" y="2120900"/>
                </a:lnTo>
                <a:close/>
                <a:moveTo>
                  <a:pt x="4937760" y="3531870"/>
                </a:moveTo>
                <a:lnTo>
                  <a:pt x="4231640" y="3531870"/>
                </a:lnTo>
                <a:lnTo>
                  <a:pt x="4231640" y="4237990"/>
                </a:lnTo>
                <a:lnTo>
                  <a:pt x="3525520" y="4237990"/>
                </a:lnTo>
                <a:lnTo>
                  <a:pt x="3525520" y="4944110"/>
                </a:lnTo>
                <a:lnTo>
                  <a:pt x="2819400" y="4944110"/>
                </a:lnTo>
                <a:lnTo>
                  <a:pt x="2819400" y="4237990"/>
                </a:lnTo>
                <a:lnTo>
                  <a:pt x="2113280" y="4237990"/>
                </a:lnTo>
                <a:lnTo>
                  <a:pt x="2113280" y="3531870"/>
                </a:lnTo>
                <a:lnTo>
                  <a:pt x="1409700" y="3531870"/>
                </a:lnTo>
                <a:lnTo>
                  <a:pt x="1409700" y="2825750"/>
                </a:lnTo>
                <a:lnTo>
                  <a:pt x="2115820" y="2825750"/>
                </a:lnTo>
                <a:lnTo>
                  <a:pt x="2115820" y="2120900"/>
                </a:lnTo>
                <a:lnTo>
                  <a:pt x="2821940" y="2120900"/>
                </a:lnTo>
                <a:lnTo>
                  <a:pt x="2821940" y="1414780"/>
                </a:lnTo>
                <a:lnTo>
                  <a:pt x="3528060" y="1414780"/>
                </a:lnTo>
                <a:lnTo>
                  <a:pt x="3528060" y="2120900"/>
                </a:lnTo>
                <a:lnTo>
                  <a:pt x="4234180" y="2120900"/>
                </a:lnTo>
                <a:lnTo>
                  <a:pt x="4234180" y="2827020"/>
                </a:lnTo>
                <a:lnTo>
                  <a:pt x="4940300" y="2827020"/>
                </a:lnTo>
                <a:lnTo>
                  <a:pt x="4940300" y="3531870"/>
                </a:lnTo>
                <a:lnTo>
                  <a:pt x="4937760" y="3531870"/>
                </a:lnTo>
                <a:close/>
              </a:path>
            </a:pathLst>
          </a:custGeom>
          <a:solidFill>
            <a:srgbClr val="5067DC"/>
          </a:solidFill>
          <a:ln>
            <a:noFill/>
          </a:ln>
        </p:spPr>
      </p:sp>
      <p:sp>
        <p:nvSpPr>
          <p:cNvPr id="38" name="Google Shape;38;p3"/>
          <p:cNvSpPr/>
          <p:nvPr/>
        </p:nvSpPr>
        <p:spPr>
          <a:xfrm>
            <a:off x="13714183" y="438916"/>
            <a:ext cx="317564" cy="317818"/>
          </a:xfrm>
          <a:custGeom>
            <a:rect b="b" l="l" r="r" t="t"/>
            <a:pathLst>
              <a:path extrusionOk="0" h="6356350" w="6351270">
                <a:moveTo>
                  <a:pt x="5642610" y="2120900"/>
                </a:moveTo>
                <a:lnTo>
                  <a:pt x="5642610" y="1414780"/>
                </a:lnTo>
                <a:lnTo>
                  <a:pt x="4936490" y="1414780"/>
                </a:lnTo>
                <a:lnTo>
                  <a:pt x="4936490" y="708660"/>
                </a:lnTo>
                <a:lnTo>
                  <a:pt x="4230370" y="708660"/>
                </a:lnTo>
                <a:lnTo>
                  <a:pt x="4230370" y="0"/>
                </a:lnTo>
                <a:lnTo>
                  <a:pt x="2113280" y="0"/>
                </a:lnTo>
                <a:lnTo>
                  <a:pt x="2113280" y="709930"/>
                </a:lnTo>
                <a:lnTo>
                  <a:pt x="1409700" y="709930"/>
                </a:lnTo>
                <a:lnTo>
                  <a:pt x="1409700" y="1416050"/>
                </a:lnTo>
                <a:lnTo>
                  <a:pt x="704850" y="1416050"/>
                </a:lnTo>
                <a:lnTo>
                  <a:pt x="704850" y="2120900"/>
                </a:lnTo>
                <a:lnTo>
                  <a:pt x="0" y="2120900"/>
                </a:lnTo>
                <a:lnTo>
                  <a:pt x="0" y="4237990"/>
                </a:lnTo>
                <a:lnTo>
                  <a:pt x="704850" y="4237990"/>
                </a:lnTo>
                <a:lnTo>
                  <a:pt x="704850" y="4944110"/>
                </a:lnTo>
                <a:lnTo>
                  <a:pt x="1409700" y="4944110"/>
                </a:lnTo>
                <a:lnTo>
                  <a:pt x="1409700" y="5650230"/>
                </a:lnTo>
                <a:lnTo>
                  <a:pt x="2115820" y="5650230"/>
                </a:lnTo>
                <a:lnTo>
                  <a:pt x="2115820" y="6356350"/>
                </a:lnTo>
                <a:lnTo>
                  <a:pt x="4232910" y="6356350"/>
                </a:lnTo>
                <a:lnTo>
                  <a:pt x="4232910" y="5650230"/>
                </a:lnTo>
                <a:lnTo>
                  <a:pt x="4939030" y="5650230"/>
                </a:lnTo>
                <a:lnTo>
                  <a:pt x="4939030" y="4944110"/>
                </a:lnTo>
                <a:lnTo>
                  <a:pt x="5645150" y="4944110"/>
                </a:lnTo>
                <a:lnTo>
                  <a:pt x="5645150" y="4237990"/>
                </a:lnTo>
                <a:lnTo>
                  <a:pt x="6351270" y="4237990"/>
                </a:lnTo>
                <a:lnTo>
                  <a:pt x="6351270" y="2120900"/>
                </a:lnTo>
                <a:lnTo>
                  <a:pt x="5642610" y="2120900"/>
                </a:lnTo>
                <a:close/>
                <a:moveTo>
                  <a:pt x="4937760" y="3531870"/>
                </a:moveTo>
                <a:lnTo>
                  <a:pt x="4231640" y="3531870"/>
                </a:lnTo>
                <a:lnTo>
                  <a:pt x="4231640" y="4237990"/>
                </a:lnTo>
                <a:lnTo>
                  <a:pt x="3525520" y="4237990"/>
                </a:lnTo>
                <a:lnTo>
                  <a:pt x="3525520" y="4944110"/>
                </a:lnTo>
                <a:lnTo>
                  <a:pt x="2819400" y="4944110"/>
                </a:lnTo>
                <a:lnTo>
                  <a:pt x="2819400" y="4237990"/>
                </a:lnTo>
                <a:lnTo>
                  <a:pt x="2113280" y="4237990"/>
                </a:lnTo>
                <a:lnTo>
                  <a:pt x="2113280" y="3531870"/>
                </a:lnTo>
                <a:lnTo>
                  <a:pt x="1409700" y="3531870"/>
                </a:lnTo>
                <a:lnTo>
                  <a:pt x="1409700" y="2825750"/>
                </a:lnTo>
                <a:lnTo>
                  <a:pt x="2115820" y="2825750"/>
                </a:lnTo>
                <a:lnTo>
                  <a:pt x="2115820" y="2120900"/>
                </a:lnTo>
                <a:lnTo>
                  <a:pt x="2821940" y="2120900"/>
                </a:lnTo>
                <a:lnTo>
                  <a:pt x="2821940" y="1414780"/>
                </a:lnTo>
                <a:lnTo>
                  <a:pt x="3528060" y="1414780"/>
                </a:lnTo>
                <a:lnTo>
                  <a:pt x="3528060" y="2120900"/>
                </a:lnTo>
                <a:lnTo>
                  <a:pt x="4234180" y="2120900"/>
                </a:lnTo>
                <a:lnTo>
                  <a:pt x="4234180" y="2827020"/>
                </a:lnTo>
                <a:lnTo>
                  <a:pt x="4940300" y="2827020"/>
                </a:lnTo>
                <a:lnTo>
                  <a:pt x="4940300" y="3531870"/>
                </a:lnTo>
                <a:lnTo>
                  <a:pt x="4937760" y="3531870"/>
                </a:lnTo>
                <a:close/>
              </a:path>
            </a:pathLst>
          </a:custGeom>
          <a:solidFill>
            <a:srgbClr val="5067DC"/>
          </a:solidFill>
          <a:ln>
            <a:noFill/>
          </a:ln>
        </p:spPr>
      </p:sp>
      <p:sp>
        <p:nvSpPr>
          <p:cNvPr id="39" name="Google Shape;39;p3"/>
          <p:cNvSpPr/>
          <p:nvPr/>
        </p:nvSpPr>
        <p:spPr>
          <a:xfrm>
            <a:off x="13714183" y="4109867"/>
            <a:ext cx="317564" cy="317818"/>
          </a:xfrm>
          <a:custGeom>
            <a:rect b="b" l="l" r="r" t="t"/>
            <a:pathLst>
              <a:path extrusionOk="0" h="6356350" w="6351270">
                <a:moveTo>
                  <a:pt x="5642610" y="2120900"/>
                </a:moveTo>
                <a:lnTo>
                  <a:pt x="5642610" y="1414780"/>
                </a:lnTo>
                <a:lnTo>
                  <a:pt x="4936490" y="1414780"/>
                </a:lnTo>
                <a:lnTo>
                  <a:pt x="4936490" y="708660"/>
                </a:lnTo>
                <a:lnTo>
                  <a:pt x="4230370" y="708660"/>
                </a:lnTo>
                <a:lnTo>
                  <a:pt x="4230370" y="0"/>
                </a:lnTo>
                <a:lnTo>
                  <a:pt x="2113280" y="0"/>
                </a:lnTo>
                <a:lnTo>
                  <a:pt x="2113280" y="709930"/>
                </a:lnTo>
                <a:lnTo>
                  <a:pt x="1409700" y="709930"/>
                </a:lnTo>
                <a:lnTo>
                  <a:pt x="1409700" y="1416050"/>
                </a:lnTo>
                <a:lnTo>
                  <a:pt x="704850" y="1416050"/>
                </a:lnTo>
                <a:lnTo>
                  <a:pt x="704850" y="2120900"/>
                </a:lnTo>
                <a:lnTo>
                  <a:pt x="0" y="2120900"/>
                </a:lnTo>
                <a:lnTo>
                  <a:pt x="0" y="4237990"/>
                </a:lnTo>
                <a:lnTo>
                  <a:pt x="704850" y="4237990"/>
                </a:lnTo>
                <a:lnTo>
                  <a:pt x="704850" y="4944110"/>
                </a:lnTo>
                <a:lnTo>
                  <a:pt x="1409700" y="4944110"/>
                </a:lnTo>
                <a:lnTo>
                  <a:pt x="1409700" y="5650230"/>
                </a:lnTo>
                <a:lnTo>
                  <a:pt x="2115820" y="5650230"/>
                </a:lnTo>
                <a:lnTo>
                  <a:pt x="2115820" y="6356350"/>
                </a:lnTo>
                <a:lnTo>
                  <a:pt x="4232910" y="6356350"/>
                </a:lnTo>
                <a:lnTo>
                  <a:pt x="4232910" y="5650230"/>
                </a:lnTo>
                <a:lnTo>
                  <a:pt x="4939030" y="5650230"/>
                </a:lnTo>
                <a:lnTo>
                  <a:pt x="4939030" y="4944110"/>
                </a:lnTo>
                <a:lnTo>
                  <a:pt x="5645150" y="4944110"/>
                </a:lnTo>
                <a:lnTo>
                  <a:pt x="5645150" y="4237990"/>
                </a:lnTo>
                <a:lnTo>
                  <a:pt x="6351270" y="4237990"/>
                </a:lnTo>
                <a:lnTo>
                  <a:pt x="6351270" y="2120900"/>
                </a:lnTo>
                <a:lnTo>
                  <a:pt x="5642610" y="2120900"/>
                </a:lnTo>
                <a:close/>
                <a:moveTo>
                  <a:pt x="4937760" y="3531870"/>
                </a:moveTo>
                <a:lnTo>
                  <a:pt x="4231640" y="3531870"/>
                </a:lnTo>
                <a:lnTo>
                  <a:pt x="4231640" y="4237990"/>
                </a:lnTo>
                <a:lnTo>
                  <a:pt x="3525520" y="4237990"/>
                </a:lnTo>
                <a:lnTo>
                  <a:pt x="3525520" y="4944110"/>
                </a:lnTo>
                <a:lnTo>
                  <a:pt x="2819400" y="4944110"/>
                </a:lnTo>
                <a:lnTo>
                  <a:pt x="2819400" y="4237990"/>
                </a:lnTo>
                <a:lnTo>
                  <a:pt x="2113280" y="4237990"/>
                </a:lnTo>
                <a:lnTo>
                  <a:pt x="2113280" y="3531870"/>
                </a:lnTo>
                <a:lnTo>
                  <a:pt x="1409700" y="3531870"/>
                </a:lnTo>
                <a:lnTo>
                  <a:pt x="1409700" y="2825750"/>
                </a:lnTo>
                <a:lnTo>
                  <a:pt x="2115820" y="2825750"/>
                </a:lnTo>
                <a:lnTo>
                  <a:pt x="2115820" y="2120900"/>
                </a:lnTo>
                <a:lnTo>
                  <a:pt x="2821940" y="2120900"/>
                </a:lnTo>
                <a:lnTo>
                  <a:pt x="2821940" y="1414780"/>
                </a:lnTo>
                <a:lnTo>
                  <a:pt x="3528060" y="1414780"/>
                </a:lnTo>
                <a:lnTo>
                  <a:pt x="3528060" y="2120900"/>
                </a:lnTo>
                <a:lnTo>
                  <a:pt x="4234180" y="2120900"/>
                </a:lnTo>
                <a:lnTo>
                  <a:pt x="4234180" y="2827020"/>
                </a:lnTo>
                <a:lnTo>
                  <a:pt x="4940300" y="2827020"/>
                </a:lnTo>
                <a:lnTo>
                  <a:pt x="4940300" y="3531870"/>
                </a:lnTo>
                <a:lnTo>
                  <a:pt x="4937760" y="3531870"/>
                </a:lnTo>
                <a:close/>
              </a:path>
            </a:pathLst>
          </a:custGeom>
          <a:solidFill>
            <a:srgbClr val="5067DC"/>
          </a:solidFill>
          <a:ln>
            <a:noFill/>
          </a:ln>
        </p:spPr>
      </p:sp>
      <p:sp>
        <p:nvSpPr>
          <p:cNvPr id="40" name="Google Shape;40;p3"/>
          <p:cNvSpPr/>
          <p:nvPr/>
        </p:nvSpPr>
        <p:spPr>
          <a:xfrm>
            <a:off x="17259300" y="9099981"/>
            <a:ext cx="317564" cy="317818"/>
          </a:xfrm>
          <a:custGeom>
            <a:rect b="b" l="l" r="r" t="t"/>
            <a:pathLst>
              <a:path extrusionOk="0" h="6356350" w="6351270">
                <a:moveTo>
                  <a:pt x="5642610" y="2120900"/>
                </a:moveTo>
                <a:lnTo>
                  <a:pt x="5642610" y="1414780"/>
                </a:lnTo>
                <a:lnTo>
                  <a:pt x="4936490" y="1414780"/>
                </a:lnTo>
                <a:lnTo>
                  <a:pt x="4936490" y="708660"/>
                </a:lnTo>
                <a:lnTo>
                  <a:pt x="4230370" y="708660"/>
                </a:lnTo>
                <a:lnTo>
                  <a:pt x="4230370" y="0"/>
                </a:lnTo>
                <a:lnTo>
                  <a:pt x="2113280" y="0"/>
                </a:lnTo>
                <a:lnTo>
                  <a:pt x="2113280" y="709930"/>
                </a:lnTo>
                <a:lnTo>
                  <a:pt x="1409700" y="709930"/>
                </a:lnTo>
                <a:lnTo>
                  <a:pt x="1409700" y="1416050"/>
                </a:lnTo>
                <a:lnTo>
                  <a:pt x="704850" y="1416050"/>
                </a:lnTo>
                <a:lnTo>
                  <a:pt x="704850" y="2120900"/>
                </a:lnTo>
                <a:lnTo>
                  <a:pt x="0" y="2120900"/>
                </a:lnTo>
                <a:lnTo>
                  <a:pt x="0" y="4237990"/>
                </a:lnTo>
                <a:lnTo>
                  <a:pt x="704850" y="4237990"/>
                </a:lnTo>
                <a:lnTo>
                  <a:pt x="704850" y="4944110"/>
                </a:lnTo>
                <a:lnTo>
                  <a:pt x="1409700" y="4944110"/>
                </a:lnTo>
                <a:lnTo>
                  <a:pt x="1409700" y="5650230"/>
                </a:lnTo>
                <a:lnTo>
                  <a:pt x="2115820" y="5650230"/>
                </a:lnTo>
                <a:lnTo>
                  <a:pt x="2115820" y="6356350"/>
                </a:lnTo>
                <a:lnTo>
                  <a:pt x="4232910" y="6356350"/>
                </a:lnTo>
                <a:lnTo>
                  <a:pt x="4232910" y="5650230"/>
                </a:lnTo>
                <a:lnTo>
                  <a:pt x="4939030" y="5650230"/>
                </a:lnTo>
                <a:lnTo>
                  <a:pt x="4939030" y="4944110"/>
                </a:lnTo>
                <a:lnTo>
                  <a:pt x="5645150" y="4944110"/>
                </a:lnTo>
                <a:lnTo>
                  <a:pt x="5645150" y="4237990"/>
                </a:lnTo>
                <a:lnTo>
                  <a:pt x="6351270" y="4237990"/>
                </a:lnTo>
                <a:lnTo>
                  <a:pt x="6351270" y="2120900"/>
                </a:lnTo>
                <a:lnTo>
                  <a:pt x="5642610" y="2120900"/>
                </a:lnTo>
                <a:close/>
                <a:moveTo>
                  <a:pt x="4937760" y="3531870"/>
                </a:moveTo>
                <a:lnTo>
                  <a:pt x="4231640" y="3531870"/>
                </a:lnTo>
                <a:lnTo>
                  <a:pt x="4231640" y="4237990"/>
                </a:lnTo>
                <a:lnTo>
                  <a:pt x="3525520" y="4237990"/>
                </a:lnTo>
                <a:lnTo>
                  <a:pt x="3525520" y="4944110"/>
                </a:lnTo>
                <a:lnTo>
                  <a:pt x="2819400" y="4944110"/>
                </a:lnTo>
                <a:lnTo>
                  <a:pt x="2819400" y="4237990"/>
                </a:lnTo>
                <a:lnTo>
                  <a:pt x="2113280" y="4237990"/>
                </a:lnTo>
                <a:lnTo>
                  <a:pt x="2113280" y="3531870"/>
                </a:lnTo>
                <a:lnTo>
                  <a:pt x="1409700" y="3531870"/>
                </a:lnTo>
                <a:lnTo>
                  <a:pt x="1409700" y="2825750"/>
                </a:lnTo>
                <a:lnTo>
                  <a:pt x="2115820" y="2825750"/>
                </a:lnTo>
                <a:lnTo>
                  <a:pt x="2115820" y="2120900"/>
                </a:lnTo>
                <a:lnTo>
                  <a:pt x="2821940" y="2120900"/>
                </a:lnTo>
                <a:lnTo>
                  <a:pt x="2821940" y="1414780"/>
                </a:lnTo>
                <a:lnTo>
                  <a:pt x="3528060" y="1414780"/>
                </a:lnTo>
                <a:lnTo>
                  <a:pt x="3528060" y="2120900"/>
                </a:lnTo>
                <a:lnTo>
                  <a:pt x="4234180" y="2120900"/>
                </a:lnTo>
                <a:lnTo>
                  <a:pt x="4234180" y="2827020"/>
                </a:lnTo>
                <a:lnTo>
                  <a:pt x="4940300" y="2827020"/>
                </a:lnTo>
                <a:lnTo>
                  <a:pt x="4940300" y="3531870"/>
                </a:lnTo>
                <a:lnTo>
                  <a:pt x="4937760" y="3531870"/>
                </a:lnTo>
                <a:close/>
              </a:path>
            </a:pathLst>
          </a:custGeom>
          <a:solidFill>
            <a:srgbClr val="5067DC"/>
          </a:solidFill>
          <a:ln>
            <a:noFill/>
          </a:ln>
        </p:spPr>
      </p:sp>
      <p:sp>
        <p:nvSpPr>
          <p:cNvPr id="41" name="Google Shape;41;p3"/>
          <p:cNvSpPr/>
          <p:nvPr/>
        </p:nvSpPr>
        <p:spPr>
          <a:xfrm>
            <a:off x="14030568" y="8941662"/>
            <a:ext cx="317564" cy="317818"/>
          </a:xfrm>
          <a:custGeom>
            <a:rect b="b" l="l" r="r" t="t"/>
            <a:pathLst>
              <a:path extrusionOk="0" h="6356350" w="6351270">
                <a:moveTo>
                  <a:pt x="5642610" y="2120900"/>
                </a:moveTo>
                <a:lnTo>
                  <a:pt x="5642610" y="1414780"/>
                </a:lnTo>
                <a:lnTo>
                  <a:pt x="4936490" y="1414780"/>
                </a:lnTo>
                <a:lnTo>
                  <a:pt x="4936490" y="708660"/>
                </a:lnTo>
                <a:lnTo>
                  <a:pt x="4230370" y="708660"/>
                </a:lnTo>
                <a:lnTo>
                  <a:pt x="4230370" y="0"/>
                </a:lnTo>
                <a:lnTo>
                  <a:pt x="2113280" y="0"/>
                </a:lnTo>
                <a:lnTo>
                  <a:pt x="2113280" y="709930"/>
                </a:lnTo>
                <a:lnTo>
                  <a:pt x="1409700" y="709930"/>
                </a:lnTo>
                <a:lnTo>
                  <a:pt x="1409700" y="1416050"/>
                </a:lnTo>
                <a:lnTo>
                  <a:pt x="704850" y="1416050"/>
                </a:lnTo>
                <a:lnTo>
                  <a:pt x="704850" y="2120900"/>
                </a:lnTo>
                <a:lnTo>
                  <a:pt x="0" y="2120900"/>
                </a:lnTo>
                <a:lnTo>
                  <a:pt x="0" y="4237990"/>
                </a:lnTo>
                <a:lnTo>
                  <a:pt x="704850" y="4237990"/>
                </a:lnTo>
                <a:lnTo>
                  <a:pt x="704850" y="4944110"/>
                </a:lnTo>
                <a:lnTo>
                  <a:pt x="1409700" y="4944110"/>
                </a:lnTo>
                <a:lnTo>
                  <a:pt x="1409700" y="5650230"/>
                </a:lnTo>
                <a:lnTo>
                  <a:pt x="2115820" y="5650230"/>
                </a:lnTo>
                <a:lnTo>
                  <a:pt x="2115820" y="6356350"/>
                </a:lnTo>
                <a:lnTo>
                  <a:pt x="4232910" y="6356350"/>
                </a:lnTo>
                <a:lnTo>
                  <a:pt x="4232910" y="5650230"/>
                </a:lnTo>
                <a:lnTo>
                  <a:pt x="4939030" y="5650230"/>
                </a:lnTo>
                <a:lnTo>
                  <a:pt x="4939030" y="4944110"/>
                </a:lnTo>
                <a:lnTo>
                  <a:pt x="5645150" y="4944110"/>
                </a:lnTo>
                <a:lnTo>
                  <a:pt x="5645150" y="4237990"/>
                </a:lnTo>
                <a:lnTo>
                  <a:pt x="6351270" y="4237990"/>
                </a:lnTo>
                <a:lnTo>
                  <a:pt x="6351270" y="2120900"/>
                </a:lnTo>
                <a:lnTo>
                  <a:pt x="5642610" y="2120900"/>
                </a:lnTo>
                <a:close/>
                <a:moveTo>
                  <a:pt x="4937760" y="3531870"/>
                </a:moveTo>
                <a:lnTo>
                  <a:pt x="4231640" y="3531870"/>
                </a:lnTo>
                <a:lnTo>
                  <a:pt x="4231640" y="4237990"/>
                </a:lnTo>
                <a:lnTo>
                  <a:pt x="3525520" y="4237990"/>
                </a:lnTo>
                <a:lnTo>
                  <a:pt x="3525520" y="4944110"/>
                </a:lnTo>
                <a:lnTo>
                  <a:pt x="2819400" y="4944110"/>
                </a:lnTo>
                <a:lnTo>
                  <a:pt x="2819400" y="4237990"/>
                </a:lnTo>
                <a:lnTo>
                  <a:pt x="2113280" y="4237990"/>
                </a:lnTo>
                <a:lnTo>
                  <a:pt x="2113280" y="3531870"/>
                </a:lnTo>
                <a:lnTo>
                  <a:pt x="1409700" y="3531870"/>
                </a:lnTo>
                <a:lnTo>
                  <a:pt x="1409700" y="2825750"/>
                </a:lnTo>
                <a:lnTo>
                  <a:pt x="2115820" y="2825750"/>
                </a:lnTo>
                <a:lnTo>
                  <a:pt x="2115820" y="2120900"/>
                </a:lnTo>
                <a:lnTo>
                  <a:pt x="2821940" y="2120900"/>
                </a:lnTo>
                <a:lnTo>
                  <a:pt x="2821940" y="1414780"/>
                </a:lnTo>
                <a:lnTo>
                  <a:pt x="3528060" y="1414780"/>
                </a:lnTo>
                <a:lnTo>
                  <a:pt x="3528060" y="2120900"/>
                </a:lnTo>
                <a:lnTo>
                  <a:pt x="4234180" y="2120900"/>
                </a:lnTo>
                <a:lnTo>
                  <a:pt x="4234180" y="2827020"/>
                </a:lnTo>
                <a:lnTo>
                  <a:pt x="4940300" y="2827020"/>
                </a:lnTo>
                <a:lnTo>
                  <a:pt x="4940300" y="3531870"/>
                </a:lnTo>
                <a:lnTo>
                  <a:pt x="4937760" y="3531870"/>
                </a:lnTo>
                <a:close/>
              </a:path>
            </a:pathLst>
          </a:custGeom>
          <a:solidFill>
            <a:srgbClr val="5067DC"/>
          </a:solidFill>
          <a:ln>
            <a:noFill/>
          </a:ln>
        </p:spPr>
      </p:sp>
      <p:sp>
        <p:nvSpPr>
          <p:cNvPr id="42" name="Google Shape;42;p3"/>
          <p:cNvSpPr/>
          <p:nvPr/>
        </p:nvSpPr>
        <p:spPr>
          <a:xfrm>
            <a:off x="4903473" y="1213356"/>
            <a:ext cx="317564" cy="317818"/>
          </a:xfrm>
          <a:custGeom>
            <a:rect b="b" l="l" r="r" t="t"/>
            <a:pathLst>
              <a:path extrusionOk="0" h="6356350" w="6351270">
                <a:moveTo>
                  <a:pt x="5642610" y="2120900"/>
                </a:moveTo>
                <a:lnTo>
                  <a:pt x="5642610" y="1414780"/>
                </a:lnTo>
                <a:lnTo>
                  <a:pt x="4936490" y="1414780"/>
                </a:lnTo>
                <a:lnTo>
                  <a:pt x="4936490" y="708660"/>
                </a:lnTo>
                <a:lnTo>
                  <a:pt x="4230370" y="708660"/>
                </a:lnTo>
                <a:lnTo>
                  <a:pt x="4230370" y="0"/>
                </a:lnTo>
                <a:lnTo>
                  <a:pt x="2113280" y="0"/>
                </a:lnTo>
                <a:lnTo>
                  <a:pt x="2113280" y="709930"/>
                </a:lnTo>
                <a:lnTo>
                  <a:pt x="1409700" y="709930"/>
                </a:lnTo>
                <a:lnTo>
                  <a:pt x="1409700" y="1416050"/>
                </a:lnTo>
                <a:lnTo>
                  <a:pt x="704850" y="1416050"/>
                </a:lnTo>
                <a:lnTo>
                  <a:pt x="704850" y="2120900"/>
                </a:lnTo>
                <a:lnTo>
                  <a:pt x="0" y="2120900"/>
                </a:lnTo>
                <a:lnTo>
                  <a:pt x="0" y="4237990"/>
                </a:lnTo>
                <a:lnTo>
                  <a:pt x="704850" y="4237990"/>
                </a:lnTo>
                <a:lnTo>
                  <a:pt x="704850" y="4944110"/>
                </a:lnTo>
                <a:lnTo>
                  <a:pt x="1409700" y="4944110"/>
                </a:lnTo>
                <a:lnTo>
                  <a:pt x="1409700" y="5650230"/>
                </a:lnTo>
                <a:lnTo>
                  <a:pt x="2115820" y="5650230"/>
                </a:lnTo>
                <a:lnTo>
                  <a:pt x="2115820" y="6356350"/>
                </a:lnTo>
                <a:lnTo>
                  <a:pt x="4232910" y="6356350"/>
                </a:lnTo>
                <a:lnTo>
                  <a:pt x="4232910" y="5650230"/>
                </a:lnTo>
                <a:lnTo>
                  <a:pt x="4939030" y="5650230"/>
                </a:lnTo>
                <a:lnTo>
                  <a:pt x="4939030" y="4944110"/>
                </a:lnTo>
                <a:lnTo>
                  <a:pt x="5645150" y="4944110"/>
                </a:lnTo>
                <a:lnTo>
                  <a:pt x="5645150" y="4237990"/>
                </a:lnTo>
                <a:lnTo>
                  <a:pt x="6351270" y="4237990"/>
                </a:lnTo>
                <a:lnTo>
                  <a:pt x="6351270" y="2120900"/>
                </a:lnTo>
                <a:lnTo>
                  <a:pt x="5642610" y="2120900"/>
                </a:lnTo>
                <a:close/>
                <a:moveTo>
                  <a:pt x="4937760" y="3531870"/>
                </a:moveTo>
                <a:lnTo>
                  <a:pt x="4231640" y="3531870"/>
                </a:lnTo>
                <a:lnTo>
                  <a:pt x="4231640" y="4237990"/>
                </a:lnTo>
                <a:lnTo>
                  <a:pt x="3525520" y="4237990"/>
                </a:lnTo>
                <a:lnTo>
                  <a:pt x="3525520" y="4944110"/>
                </a:lnTo>
                <a:lnTo>
                  <a:pt x="2819400" y="4944110"/>
                </a:lnTo>
                <a:lnTo>
                  <a:pt x="2819400" y="4237990"/>
                </a:lnTo>
                <a:lnTo>
                  <a:pt x="2113280" y="4237990"/>
                </a:lnTo>
                <a:lnTo>
                  <a:pt x="2113280" y="3531870"/>
                </a:lnTo>
                <a:lnTo>
                  <a:pt x="1409700" y="3531870"/>
                </a:lnTo>
                <a:lnTo>
                  <a:pt x="1409700" y="2825750"/>
                </a:lnTo>
                <a:lnTo>
                  <a:pt x="2115820" y="2825750"/>
                </a:lnTo>
                <a:lnTo>
                  <a:pt x="2115820" y="2120900"/>
                </a:lnTo>
                <a:lnTo>
                  <a:pt x="2821940" y="2120900"/>
                </a:lnTo>
                <a:lnTo>
                  <a:pt x="2821940" y="1414780"/>
                </a:lnTo>
                <a:lnTo>
                  <a:pt x="3528060" y="1414780"/>
                </a:lnTo>
                <a:lnTo>
                  <a:pt x="3528060" y="2120900"/>
                </a:lnTo>
                <a:lnTo>
                  <a:pt x="4234180" y="2120900"/>
                </a:lnTo>
                <a:lnTo>
                  <a:pt x="4234180" y="2827020"/>
                </a:lnTo>
                <a:lnTo>
                  <a:pt x="4940300" y="2827020"/>
                </a:lnTo>
                <a:lnTo>
                  <a:pt x="4940300" y="3531870"/>
                </a:lnTo>
                <a:lnTo>
                  <a:pt x="4937760" y="3531870"/>
                </a:lnTo>
                <a:close/>
              </a:path>
            </a:pathLst>
          </a:custGeom>
          <a:solidFill>
            <a:srgbClr val="5067DC"/>
          </a:solidFill>
          <a:ln>
            <a:noFill/>
          </a:ln>
        </p:spPr>
      </p:sp>
      <p:sp>
        <p:nvSpPr>
          <p:cNvPr id="43" name="Google Shape;43;p3"/>
          <p:cNvSpPr/>
          <p:nvPr/>
        </p:nvSpPr>
        <p:spPr>
          <a:xfrm>
            <a:off x="16691416" y="1529994"/>
            <a:ext cx="381076" cy="381381"/>
          </a:xfrm>
          <a:custGeom>
            <a:rect b="b" l="l" r="r" t="t"/>
            <a:pathLst>
              <a:path extrusionOk="0" h="6356350" w="6351270">
                <a:moveTo>
                  <a:pt x="5642610" y="2120900"/>
                </a:moveTo>
                <a:lnTo>
                  <a:pt x="5642610" y="1414780"/>
                </a:lnTo>
                <a:lnTo>
                  <a:pt x="4936490" y="1414780"/>
                </a:lnTo>
                <a:lnTo>
                  <a:pt x="4936490" y="708660"/>
                </a:lnTo>
                <a:lnTo>
                  <a:pt x="4230370" y="708660"/>
                </a:lnTo>
                <a:lnTo>
                  <a:pt x="4230370" y="0"/>
                </a:lnTo>
                <a:lnTo>
                  <a:pt x="2113280" y="0"/>
                </a:lnTo>
                <a:lnTo>
                  <a:pt x="2113280" y="709930"/>
                </a:lnTo>
                <a:lnTo>
                  <a:pt x="1409700" y="709930"/>
                </a:lnTo>
                <a:lnTo>
                  <a:pt x="1409700" y="1416050"/>
                </a:lnTo>
                <a:lnTo>
                  <a:pt x="704850" y="1416050"/>
                </a:lnTo>
                <a:lnTo>
                  <a:pt x="704850" y="2120900"/>
                </a:lnTo>
                <a:lnTo>
                  <a:pt x="0" y="2120900"/>
                </a:lnTo>
                <a:lnTo>
                  <a:pt x="0" y="4237990"/>
                </a:lnTo>
                <a:lnTo>
                  <a:pt x="704850" y="4237990"/>
                </a:lnTo>
                <a:lnTo>
                  <a:pt x="704850" y="4944110"/>
                </a:lnTo>
                <a:lnTo>
                  <a:pt x="1409700" y="4944110"/>
                </a:lnTo>
                <a:lnTo>
                  <a:pt x="1409700" y="5650230"/>
                </a:lnTo>
                <a:lnTo>
                  <a:pt x="2115820" y="5650230"/>
                </a:lnTo>
                <a:lnTo>
                  <a:pt x="2115820" y="6356350"/>
                </a:lnTo>
                <a:lnTo>
                  <a:pt x="4232910" y="6356350"/>
                </a:lnTo>
                <a:lnTo>
                  <a:pt x="4232910" y="5650230"/>
                </a:lnTo>
                <a:lnTo>
                  <a:pt x="4939030" y="5650230"/>
                </a:lnTo>
                <a:lnTo>
                  <a:pt x="4939030" y="4944110"/>
                </a:lnTo>
                <a:lnTo>
                  <a:pt x="5645150" y="4944110"/>
                </a:lnTo>
                <a:lnTo>
                  <a:pt x="5645150" y="4237990"/>
                </a:lnTo>
                <a:lnTo>
                  <a:pt x="6351270" y="4237990"/>
                </a:lnTo>
                <a:lnTo>
                  <a:pt x="6351270" y="2120900"/>
                </a:lnTo>
                <a:lnTo>
                  <a:pt x="5642610" y="2120900"/>
                </a:lnTo>
                <a:close/>
                <a:moveTo>
                  <a:pt x="4937760" y="3531870"/>
                </a:moveTo>
                <a:lnTo>
                  <a:pt x="4231640" y="3531870"/>
                </a:lnTo>
                <a:lnTo>
                  <a:pt x="4231640" y="4237990"/>
                </a:lnTo>
                <a:lnTo>
                  <a:pt x="3525520" y="4237990"/>
                </a:lnTo>
                <a:lnTo>
                  <a:pt x="3525520" y="4944110"/>
                </a:lnTo>
                <a:lnTo>
                  <a:pt x="2819400" y="4944110"/>
                </a:lnTo>
                <a:lnTo>
                  <a:pt x="2819400" y="4237990"/>
                </a:lnTo>
                <a:lnTo>
                  <a:pt x="2113280" y="4237990"/>
                </a:lnTo>
                <a:lnTo>
                  <a:pt x="2113280" y="3531870"/>
                </a:lnTo>
                <a:lnTo>
                  <a:pt x="1409700" y="3531870"/>
                </a:lnTo>
                <a:lnTo>
                  <a:pt x="1409700" y="2825750"/>
                </a:lnTo>
                <a:lnTo>
                  <a:pt x="2115820" y="2825750"/>
                </a:lnTo>
                <a:lnTo>
                  <a:pt x="2115820" y="2120900"/>
                </a:lnTo>
                <a:lnTo>
                  <a:pt x="2821940" y="2120900"/>
                </a:lnTo>
                <a:lnTo>
                  <a:pt x="2821940" y="1414780"/>
                </a:lnTo>
                <a:lnTo>
                  <a:pt x="3528060" y="1414780"/>
                </a:lnTo>
                <a:lnTo>
                  <a:pt x="3528060" y="2120900"/>
                </a:lnTo>
                <a:lnTo>
                  <a:pt x="4234180" y="2120900"/>
                </a:lnTo>
                <a:lnTo>
                  <a:pt x="4234180" y="2827020"/>
                </a:lnTo>
                <a:lnTo>
                  <a:pt x="4940300" y="2827020"/>
                </a:lnTo>
                <a:lnTo>
                  <a:pt x="4940300" y="3531870"/>
                </a:lnTo>
                <a:lnTo>
                  <a:pt x="4937760" y="3531870"/>
                </a:lnTo>
                <a:close/>
              </a:path>
            </a:pathLst>
          </a:custGeom>
          <a:solidFill>
            <a:srgbClr val="5067DC"/>
          </a:solidFill>
          <a:ln>
            <a:noFill/>
          </a:ln>
        </p:spPr>
      </p:sp>
      <p:sp>
        <p:nvSpPr>
          <p:cNvPr id="44" name="Google Shape;44;p3"/>
          <p:cNvSpPr/>
          <p:nvPr/>
        </p:nvSpPr>
        <p:spPr>
          <a:xfrm>
            <a:off x="4376079" y="5984194"/>
            <a:ext cx="381076" cy="381381"/>
          </a:xfrm>
          <a:custGeom>
            <a:rect b="b" l="l" r="r" t="t"/>
            <a:pathLst>
              <a:path extrusionOk="0" h="6356350" w="6351270">
                <a:moveTo>
                  <a:pt x="5642610" y="2120900"/>
                </a:moveTo>
                <a:lnTo>
                  <a:pt x="5642610" y="1414780"/>
                </a:lnTo>
                <a:lnTo>
                  <a:pt x="4936490" y="1414780"/>
                </a:lnTo>
                <a:lnTo>
                  <a:pt x="4936490" y="708660"/>
                </a:lnTo>
                <a:lnTo>
                  <a:pt x="4230370" y="708660"/>
                </a:lnTo>
                <a:lnTo>
                  <a:pt x="4230370" y="0"/>
                </a:lnTo>
                <a:lnTo>
                  <a:pt x="2113280" y="0"/>
                </a:lnTo>
                <a:lnTo>
                  <a:pt x="2113280" y="709930"/>
                </a:lnTo>
                <a:lnTo>
                  <a:pt x="1409700" y="709930"/>
                </a:lnTo>
                <a:lnTo>
                  <a:pt x="1409700" y="1416050"/>
                </a:lnTo>
                <a:lnTo>
                  <a:pt x="704850" y="1416050"/>
                </a:lnTo>
                <a:lnTo>
                  <a:pt x="704850" y="2120900"/>
                </a:lnTo>
                <a:lnTo>
                  <a:pt x="0" y="2120900"/>
                </a:lnTo>
                <a:lnTo>
                  <a:pt x="0" y="4237990"/>
                </a:lnTo>
                <a:lnTo>
                  <a:pt x="704850" y="4237990"/>
                </a:lnTo>
                <a:lnTo>
                  <a:pt x="704850" y="4944110"/>
                </a:lnTo>
                <a:lnTo>
                  <a:pt x="1409700" y="4944110"/>
                </a:lnTo>
                <a:lnTo>
                  <a:pt x="1409700" y="5650230"/>
                </a:lnTo>
                <a:lnTo>
                  <a:pt x="2115820" y="5650230"/>
                </a:lnTo>
                <a:lnTo>
                  <a:pt x="2115820" y="6356350"/>
                </a:lnTo>
                <a:lnTo>
                  <a:pt x="4232910" y="6356350"/>
                </a:lnTo>
                <a:lnTo>
                  <a:pt x="4232910" y="5650230"/>
                </a:lnTo>
                <a:lnTo>
                  <a:pt x="4939030" y="5650230"/>
                </a:lnTo>
                <a:lnTo>
                  <a:pt x="4939030" y="4944110"/>
                </a:lnTo>
                <a:lnTo>
                  <a:pt x="5645150" y="4944110"/>
                </a:lnTo>
                <a:lnTo>
                  <a:pt x="5645150" y="4237990"/>
                </a:lnTo>
                <a:lnTo>
                  <a:pt x="6351270" y="4237990"/>
                </a:lnTo>
                <a:lnTo>
                  <a:pt x="6351270" y="2120900"/>
                </a:lnTo>
                <a:lnTo>
                  <a:pt x="5642610" y="2120900"/>
                </a:lnTo>
                <a:close/>
                <a:moveTo>
                  <a:pt x="4937760" y="3531870"/>
                </a:moveTo>
                <a:lnTo>
                  <a:pt x="4231640" y="3531870"/>
                </a:lnTo>
                <a:lnTo>
                  <a:pt x="4231640" y="4237990"/>
                </a:lnTo>
                <a:lnTo>
                  <a:pt x="3525520" y="4237990"/>
                </a:lnTo>
                <a:lnTo>
                  <a:pt x="3525520" y="4944110"/>
                </a:lnTo>
                <a:lnTo>
                  <a:pt x="2819400" y="4944110"/>
                </a:lnTo>
                <a:lnTo>
                  <a:pt x="2819400" y="4237990"/>
                </a:lnTo>
                <a:lnTo>
                  <a:pt x="2113280" y="4237990"/>
                </a:lnTo>
                <a:lnTo>
                  <a:pt x="2113280" y="3531870"/>
                </a:lnTo>
                <a:lnTo>
                  <a:pt x="1409700" y="3531870"/>
                </a:lnTo>
                <a:lnTo>
                  <a:pt x="1409700" y="2825750"/>
                </a:lnTo>
                <a:lnTo>
                  <a:pt x="2115820" y="2825750"/>
                </a:lnTo>
                <a:lnTo>
                  <a:pt x="2115820" y="2120900"/>
                </a:lnTo>
                <a:lnTo>
                  <a:pt x="2821940" y="2120900"/>
                </a:lnTo>
                <a:lnTo>
                  <a:pt x="2821940" y="1414780"/>
                </a:lnTo>
                <a:lnTo>
                  <a:pt x="3528060" y="1414780"/>
                </a:lnTo>
                <a:lnTo>
                  <a:pt x="3528060" y="2120900"/>
                </a:lnTo>
                <a:lnTo>
                  <a:pt x="4234180" y="2120900"/>
                </a:lnTo>
                <a:lnTo>
                  <a:pt x="4234180" y="2827020"/>
                </a:lnTo>
                <a:lnTo>
                  <a:pt x="4940300" y="2827020"/>
                </a:lnTo>
                <a:lnTo>
                  <a:pt x="4940300" y="3531870"/>
                </a:lnTo>
                <a:lnTo>
                  <a:pt x="4937760" y="3531870"/>
                </a:lnTo>
                <a:close/>
              </a:path>
            </a:pathLst>
          </a:custGeom>
          <a:solidFill>
            <a:srgbClr val="5067DC"/>
          </a:solidFill>
          <a:ln>
            <a:noFill/>
          </a:ln>
        </p:spPr>
      </p:sp>
      <p:sp>
        <p:nvSpPr>
          <p:cNvPr id="45" name="Google Shape;45;p3"/>
          <p:cNvSpPr txBox="1"/>
          <p:nvPr>
            <p:ph type="title"/>
          </p:nvPr>
        </p:nvSpPr>
        <p:spPr>
          <a:xfrm>
            <a:off x="7096175" y="1323375"/>
            <a:ext cx="4095600" cy="28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rgbClr val="1439AE"/>
              </a:buClr>
              <a:buSzPts val="3600"/>
              <a:buFont typeface="Press Start 2P"/>
              <a:buNone/>
              <a:defRPr i="0" sz="3600" u="none" cap="none" strike="noStrike">
                <a:solidFill>
                  <a:srgbClr val="1439AE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1439AE"/>
              </a:buClr>
              <a:buSzPts val="1400"/>
              <a:buNone/>
              <a:defRPr sz="1800">
                <a:solidFill>
                  <a:srgbClr val="1439AE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1439AE"/>
              </a:buClr>
              <a:buSzPts val="1400"/>
              <a:buNone/>
              <a:defRPr sz="1800">
                <a:solidFill>
                  <a:srgbClr val="1439AE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1439AE"/>
              </a:buClr>
              <a:buSzPts val="1400"/>
              <a:buNone/>
              <a:defRPr sz="1800">
                <a:solidFill>
                  <a:srgbClr val="1439AE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1439AE"/>
              </a:buClr>
              <a:buSzPts val="1400"/>
              <a:buNone/>
              <a:defRPr sz="1800">
                <a:solidFill>
                  <a:srgbClr val="1439AE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1439AE"/>
              </a:buClr>
              <a:buSzPts val="1400"/>
              <a:buNone/>
              <a:defRPr sz="1800">
                <a:solidFill>
                  <a:srgbClr val="1439AE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1439AE"/>
              </a:buClr>
              <a:buSzPts val="1400"/>
              <a:buNone/>
              <a:defRPr sz="1800">
                <a:solidFill>
                  <a:srgbClr val="1439AE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1439AE"/>
              </a:buClr>
              <a:buSzPts val="1400"/>
              <a:buNone/>
              <a:defRPr sz="1800">
                <a:solidFill>
                  <a:srgbClr val="1439AE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1439AE"/>
              </a:buClr>
              <a:buSzPts val="1400"/>
              <a:buNone/>
              <a:defRPr sz="1800">
                <a:solidFill>
                  <a:srgbClr val="1439AE"/>
                </a:solidFill>
              </a:defRPr>
            </a:lvl9pPr>
          </a:lstStyle>
          <a:p/>
        </p:txBody>
      </p:sp>
      <p:sp>
        <p:nvSpPr>
          <p:cNvPr id="46" name="Google Shape;46;p3"/>
          <p:cNvSpPr txBox="1"/>
          <p:nvPr>
            <p:ph idx="1" type="subTitle"/>
          </p:nvPr>
        </p:nvSpPr>
        <p:spPr>
          <a:xfrm>
            <a:off x="7381925" y="4266400"/>
            <a:ext cx="3571800" cy="317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>
            <a:lvl1pPr lvl="0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</a:defRPr>
            </a:lvl1pPr>
            <a:lvl2pPr lvl="1">
              <a:spcBef>
                <a:spcPts val="560"/>
              </a:spcBef>
              <a:spcAft>
                <a:spcPts val="0"/>
              </a:spcAft>
              <a:buSzPts val="2100"/>
              <a:buNone/>
              <a:defRPr/>
            </a:lvl2pPr>
            <a:lvl3pPr lvl="2">
              <a:spcBef>
                <a:spcPts val="480"/>
              </a:spcBef>
              <a:spcAft>
                <a:spcPts val="0"/>
              </a:spcAft>
              <a:buSzPts val="2100"/>
              <a:buNone/>
              <a:defRPr/>
            </a:lvl3pPr>
            <a:lvl4pPr lvl="3">
              <a:spcBef>
                <a:spcPts val="400"/>
              </a:spcBef>
              <a:spcAft>
                <a:spcPts val="0"/>
              </a:spcAft>
              <a:buSzPts val="2100"/>
              <a:buNone/>
              <a:defRPr/>
            </a:lvl4pPr>
            <a:lvl5pPr lvl="4">
              <a:spcBef>
                <a:spcPts val="400"/>
              </a:spcBef>
              <a:spcAft>
                <a:spcPts val="0"/>
              </a:spcAft>
              <a:buSzPts val="2100"/>
              <a:buNone/>
              <a:defRPr/>
            </a:lvl5pPr>
            <a:lvl6pPr lvl="5">
              <a:spcBef>
                <a:spcPts val="400"/>
              </a:spcBef>
              <a:spcAft>
                <a:spcPts val="0"/>
              </a:spcAft>
              <a:buSzPts val="2100"/>
              <a:buNone/>
              <a:defRPr/>
            </a:lvl6pPr>
            <a:lvl7pPr lvl="6">
              <a:spcBef>
                <a:spcPts val="400"/>
              </a:spcBef>
              <a:spcAft>
                <a:spcPts val="0"/>
              </a:spcAft>
              <a:buSzPts val="2100"/>
              <a:buNone/>
              <a:defRPr/>
            </a:lvl7pPr>
            <a:lvl8pPr lvl="7">
              <a:spcBef>
                <a:spcPts val="400"/>
              </a:spcBef>
              <a:spcAft>
                <a:spcPts val="0"/>
              </a:spcAft>
              <a:buSzPts val="2100"/>
              <a:buNone/>
              <a:defRPr/>
            </a:lvl8pPr>
            <a:lvl9pPr lvl="8">
              <a:spcBef>
                <a:spcPts val="400"/>
              </a:spcBef>
              <a:spcAft>
                <a:spcPts val="0"/>
              </a:spcAft>
              <a:buSzPts val="2100"/>
              <a:buNone/>
              <a:defRPr/>
            </a:lvl9pPr>
          </a:lstStyle>
          <a:p/>
        </p:txBody>
      </p:sp>
      <p:sp>
        <p:nvSpPr>
          <p:cNvPr id="47" name="Google Shape;47;p3"/>
          <p:cNvSpPr txBox="1"/>
          <p:nvPr>
            <p:ph idx="2" type="subTitle"/>
          </p:nvPr>
        </p:nvSpPr>
        <p:spPr>
          <a:xfrm>
            <a:off x="5397500" y="7093900"/>
            <a:ext cx="7540500" cy="501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>
            <a:lvl1pPr lvl="0" rtl="0">
              <a:spcBef>
                <a:spcPts val="640"/>
              </a:spcBef>
              <a:spcAft>
                <a:spcPts val="0"/>
              </a:spcAft>
              <a:buClr>
                <a:srgbClr val="1439AE"/>
              </a:buClr>
              <a:buSzPts val="4100"/>
              <a:buNone/>
              <a:defRPr b="1" sz="4100">
                <a:solidFill>
                  <a:srgbClr val="1439AE"/>
                </a:solidFill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Clr>
                <a:srgbClr val="1439AE"/>
              </a:buClr>
              <a:buSzPts val="4100"/>
              <a:buNone/>
              <a:defRPr sz="4100">
                <a:solidFill>
                  <a:srgbClr val="1439AE"/>
                </a:solidFill>
              </a:defRPr>
            </a:lvl2pPr>
            <a:lvl3pPr lvl="2" rtl="0">
              <a:spcBef>
                <a:spcPts val="480"/>
              </a:spcBef>
              <a:spcAft>
                <a:spcPts val="0"/>
              </a:spcAft>
              <a:buClr>
                <a:srgbClr val="1439AE"/>
              </a:buClr>
              <a:buSzPts val="4100"/>
              <a:buNone/>
              <a:defRPr sz="4100">
                <a:solidFill>
                  <a:srgbClr val="1439AE"/>
                </a:solidFill>
              </a:defRPr>
            </a:lvl3pPr>
            <a:lvl4pPr lvl="3" rtl="0">
              <a:spcBef>
                <a:spcPts val="400"/>
              </a:spcBef>
              <a:spcAft>
                <a:spcPts val="0"/>
              </a:spcAft>
              <a:buClr>
                <a:srgbClr val="1439AE"/>
              </a:buClr>
              <a:buSzPts val="4100"/>
              <a:buNone/>
              <a:defRPr sz="4100">
                <a:solidFill>
                  <a:srgbClr val="1439AE"/>
                </a:solidFill>
              </a:defRPr>
            </a:lvl4pPr>
            <a:lvl5pPr lvl="4" rtl="0">
              <a:spcBef>
                <a:spcPts val="400"/>
              </a:spcBef>
              <a:spcAft>
                <a:spcPts val="0"/>
              </a:spcAft>
              <a:buClr>
                <a:srgbClr val="1439AE"/>
              </a:buClr>
              <a:buSzPts val="4100"/>
              <a:buNone/>
              <a:defRPr sz="4100">
                <a:solidFill>
                  <a:srgbClr val="1439AE"/>
                </a:solidFill>
              </a:defRPr>
            </a:lvl5pPr>
            <a:lvl6pPr lvl="5" rtl="0">
              <a:spcBef>
                <a:spcPts val="400"/>
              </a:spcBef>
              <a:spcAft>
                <a:spcPts val="0"/>
              </a:spcAft>
              <a:buClr>
                <a:srgbClr val="1439AE"/>
              </a:buClr>
              <a:buSzPts val="4100"/>
              <a:buNone/>
              <a:defRPr sz="4100">
                <a:solidFill>
                  <a:srgbClr val="1439AE"/>
                </a:solidFill>
              </a:defRPr>
            </a:lvl6pPr>
            <a:lvl7pPr lvl="6" rtl="0">
              <a:spcBef>
                <a:spcPts val="400"/>
              </a:spcBef>
              <a:spcAft>
                <a:spcPts val="0"/>
              </a:spcAft>
              <a:buClr>
                <a:srgbClr val="1439AE"/>
              </a:buClr>
              <a:buSzPts val="4100"/>
              <a:buNone/>
              <a:defRPr sz="4100">
                <a:solidFill>
                  <a:srgbClr val="1439AE"/>
                </a:solidFill>
              </a:defRPr>
            </a:lvl7pPr>
            <a:lvl8pPr lvl="7" rtl="0">
              <a:spcBef>
                <a:spcPts val="400"/>
              </a:spcBef>
              <a:spcAft>
                <a:spcPts val="0"/>
              </a:spcAft>
              <a:buClr>
                <a:srgbClr val="1439AE"/>
              </a:buClr>
              <a:buSzPts val="4100"/>
              <a:buNone/>
              <a:defRPr sz="4100">
                <a:solidFill>
                  <a:srgbClr val="1439AE"/>
                </a:solidFill>
              </a:defRPr>
            </a:lvl8pPr>
            <a:lvl9pPr lvl="8" rtl="0">
              <a:spcBef>
                <a:spcPts val="400"/>
              </a:spcBef>
              <a:spcAft>
                <a:spcPts val="0"/>
              </a:spcAft>
              <a:buClr>
                <a:srgbClr val="1439AE"/>
              </a:buClr>
              <a:buSzPts val="4100"/>
              <a:buNone/>
              <a:defRPr sz="4100">
                <a:solidFill>
                  <a:srgbClr val="1439AE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2">
  <p:cSld name="CUSTOM_1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4"/>
          <p:cNvSpPr/>
          <p:nvPr/>
        </p:nvSpPr>
        <p:spPr>
          <a:xfrm>
            <a:off x="0" y="5410200"/>
            <a:ext cx="18288000" cy="5100824"/>
          </a:xfrm>
          <a:custGeom>
            <a:rect b="b" l="l" r="r" t="t"/>
            <a:pathLst>
              <a:path extrusionOk="0" h="5100824" w="18288000">
                <a:moveTo>
                  <a:pt x="0" y="0"/>
                </a:moveTo>
                <a:lnTo>
                  <a:pt x="18288000" y="0"/>
                </a:lnTo>
                <a:lnTo>
                  <a:pt x="18288000" y="5100824"/>
                </a:lnTo>
                <a:lnTo>
                  <a:pt x="0" y="510082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 b="-101669" l="0" r="0" t="0"/>
            </a:stretch>
          </a:blipFill>
          <a:ln>
            <a:noFill/>
          </a:ln>
        </p:spPr>
      </p:sp>
      <p:grpSp>
        <p:nvGrpSpPr>
          <p:cNvPr id="50" name="Google Shape;50;p4"/>
          <p:cNvGrpSpPr/>
          <p:nvPr/>
        </p:nvGrpSpPr>
        <p:grpSpPr>
          <a:xfrm>
            <a:off x="8297080" y="1114842"/>
            <a:ext cx="9202590" cy="10371239"/>
            <a:chOff x="0" y="-111995"/>
            <a:chExt cx="12270120" cy="13828319"/>
          </a:xfrm>
        </p:grpSpPr>
        <p:grpSp>
          <p:nvGrpSpPr>
            <p:cNvPr id="51" name="Google Shape;51;p4"/>
            <p:cNvGrpSpPr/>
            <p:nvPr/>
          </p:nvGrpSpPr>
          <p:grpSpPr>
            <a:xfrm>
              <a:off x="0" y="-111995"/>
              <a:ext cx="12270120" cy="13828319"/>
              <a:chOff x="0" y="-38100"/>
              <a:chExt cx="4174220" cy="4704310"/>
            </a:xfrm>
          </p:grpSpPr>
          <p:sp>
            <p:nvSpPr>
              <p:cNvPr id="52" name="Google Shape;52;p4"/>
              <p:cNvSpPr/>
              <p:nvPr/>
            </p:nvSpPr>
            <p:spPr>
              <a:xfrm>
                <a:off x="0" y="0"/>
                <a:ext cx="4174220" cy="4666210"/>
              </a:xfrm>
              <a:custGeom>
                <a:rect b="b" l="l" r="r" t="t"/>
                <a:pathLst>
                  <a:path extrusionOk="0" h="4666210" w="4174220">
                    <a:moveTo>
                      <a:pt x="0" y="0"/>
                    </a:moveTo>
                    <a:lnTo>
                      <a:pt x="4174220" y="0"/>
                    </a:lnTo>
                    <a:lnTo>
                      <a:pt x="4174220" y="4666210"/>
                    </a:lnTo>
                    <a:lnTo>
                      <a:pt x="0" y="4666210"/>
                    </a:lnTo>
                    <a:close/>
                  </a:path>
                </a:pathLst>
              </a:custGeom>
              <a:solidFill>
                <a:srgbClr val="FFFFFF">
                  <a:alpha val="41960"/>
                </a:srgbClr>
              </a:solidFill>
              <a:ln cap="sq" cmpd="sng" w="85725">
                <a:solidFill>
                  <a:srgbClr val="5067DC">
                    <a:alpha val="41960"/>
                  </a:srgbClr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sp>
          <p:sp>
            <p:nvSpPr>
              <p:cNvPr id="53" name="Google Shape;53;p4"/>
              <p:cNvSpPr txBox="1"/>
              <p:nvPr/>
            </p:nvSpPr>
            <p:spPr>
              <a:xfrm>
                <a:off x="0" y="-38100"/>
                <a:ext cx="4174200" cy="4704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9475" lIns="29475" spcFirstLastPara="1" rIns="29475" wrap="square" tIns="29475">
                <a:noAutofit/>
              </a:bodyPr>
              <a:lstStyle/>
              <a:p>
                <a:pPr indent="0" lvl="0" marL="0" marR="0" rtl="0" algn="ctr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4" name="Google Shape;54;p4"/>
            <p:cNvGrpSpPr/>
            <p:nvPr/>
          </p:nvGrpSpPr>
          <p:grpSpPr>
            <a:xfrm rot="-5400000">
              <a:off x="-5996650" y="6129120"/>
              <a:ext cx="12323854" cy="303367"/>
              <a:chOff x="0" y="-38100"/>
              <a:chExt cx="4192500" cy="103200"/>
            </a:xfrm>
          </p:grpSpPr>
          <p:sp>
            <p:nvSpPr>
              <p:cNvPr id="55" name="Google Shape;55;p4"/>
              <p:cNvSpPr/>
              <p:nvPr/>
            </p:nvSpPr>
            <p:spPr>
              <a:xfrm>
                <a:off x="0" y="0"/>
                <a:ext cx="4192415" cy="65014"/>
              </a:xfrm>
              <a:custGeom>
                <a:rect b="b" l="l" r="r" t="t"/>
                <a:pathLst>
                  <a:path extrusionOk="0" h="65014" w="4192415">
                    <a:moveTo>
                      <a:pt x="0" y="0"/>
                    </a:moveTo>
                    <a:lnTo>
                      <a:pt x="4192415" y="0"/>
                    </a:lnTo>
                    <a:lnTo>
                      <a:pt x="4192415" y="65014"/>
                    </a:lnTo>
                    <a:lnTo>
                      <a:pt x="0" y="6501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</p:sp>
          <p:sp>
            <p:nvSpPr>
              <p:cNvPr id="56" name="Google Shape;56;p4"/>
              <p:cNvSpPr txBox="1"/>
              <p:nvPr/>
            </p:nvSpPr>
            <p:spPr>
              <a:xfrm>
                <a:off x="0" y="-38100"/>
                <a:ext cx="4192500" cy="103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9475" lIns="29475" spcFirstLastPara="1" rIns="29475" wrap="square" tIns="29475">
                <a:noAutofit/>
              </a:bodyPr>
              <a:lstStyle/>
              <a:p>
                <a:pPr indent="0" lvl="0" marL="0" marR="0" rtl="0" algn="ctr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7" name="Google Shape;57;p4"/>
            <p:cNvGrpSpPr/>
            <p:nvPr/>
          </p:nvGrpSpPr>
          <p:grpSpPr>
            <a:xfrm>
              <a:off x="316704" y="6947"/>
              <a:ext cx="11751089" cy="359878"/>
              <a:chOff x="0" y="-38100"/>
              <a:chExt cx="3997649" cy="122424"/>
            </a:xfrm>
          </p:grpSpPr>
          <p:sp>
            <p:nvSpPr>
              <p:cNvPr id="58" name="Google Shape;58;p4"/>
              <p:cNvSpPr/>
              <p:nvPr/>
            </p:nvSpPr>
            <p:spPr>
              <a:xfrm>
                <a:off x="0" y="0"/>
                <a:ext cx="3997649" cy="84324"/>
              </a:xfrm>
              <a:custGeom>
                <a:rect b="b" l="l" r="r" t="t"/>
                <a:pathLst>
                  <a:path extrusionOk="0" h="84324" w="3997649">
                    <a:moveTo>
                      <a:pt x="0" y="0"/>
                    </a:moveTo>
                    <a:lnTo>
                      <a:pt x="3997649" y="0"/>
                    </a:lnTo>
                    <a:lnTo>
                      <a:pt x="3997649" y="84324"/>
                    </a:lnTo>
                    <a:lnTo>
                      <a:pt x="0" y="8432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</p:sp>
          <p:sp>
            <p:nvSpPr>
              <p:cNvPr id="59" name="Google Shape;59;p4"/>
              <p:cNvSpPr txBox="1"/>
              <p:nvPr/>
            </p:nvSpPr>
            <p:spPr>
              <a:xfrm>
                <a:off x="0" y="-38100"/>
                <a:ext cx="3997500" cy="122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9475" lIns="29475" spcFirstLastPara="1" rIns="29475" wrap="square" tIns="29475">
                <a:noAutofit/>
              </a:bodyPr>
              <a:lstStyle/>
              <a:p>
                <a:pPr indent="0" lvl="0" marL="0" marR="0" rtl="0" algn="ctr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0" name="Google Shape;60;p4"/>
            <p:cNvGrpSpPr/>
            <p:nvPr/>
          </p:nvGrpSpPr>
          <p:grpSpPr>
            <a:xfrm rot="-5400000">
              <a:off x="5850167" y="6129120"/>
              <a:ext cx="12323854" cy="303367"/>
              <a:chOff x="0" y="-38100"/>
              <a:chExt cx="4192500" cy="103200"/>
            </a:xfrm>
          </p:grpSpPr>
          <p:sp>
            <p:nvSpPr>
              <p:cNvPr id="61" name="Google Shape;61;p4"/>
              <p:cNvSpPr/>
              <p:nvPr/>
            </p:nvSpPr>
            <p:spPr>
              <a:xfrm>
                <a:off x="0" y="0"/>
                <a:ext cx="4192415" cy="65014"/>
              </a:xfrm>
              <a:custGeom>
                <a:rect b="b" l="l" r="r" t="t"/>
                <a:pathLst>
                  <a:path extrusionOk="0" h="65014" w="4192415">
                    <a:moveTo>
                      <a:pt x="0" y="0"/>
                    </a:moveTo>
                    <a:lnTo>
                      <a:pt x="4192415" y="0"/>
                    </a:lnTo>
                    <a:lnTo>
                      <a:pt x="4192415" y="65014"/>
                    </a:lnTo>
                    <a:lnTo>
                      <a:pt x="0" y="65014"/>
                    </a:lnTo>
                    <a:close/>
                  </a:path>
                </a:pathLst>
              </a:custGeom>
              <a:solidFill>
                <a:srgbClr val="939CCC"/>
              </a:solidFill>
              <a:ln>
                <a:noFill/>
              </a:ln>
            </p:spPr>
          </p:sp>
          <p:sp>
            <p:nvSpPr>
              <p:cNvPr id="62" name="Google Shape;62;p4"/>
              <p:cNvSpPr txBox="1"/>
              <p:nvPr/>
            </p:nvSpPr>
            <p:spPr>
              <a:xfrm>
                <a:off x="0" y="-38100"/>
                <a:ext cx="4192500" cy="103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9475" lIns="29475" spcFirstLastPara="1" rIns="29475" wrap="square" tIns="29475">
                <a:noAutofit/>
              </a:bodyPr>
              <a:lstStyle/>
              <a:p>
                <a:pPr indent="0" lvl="0" marL="0" marR="0" rtl="0" algn="ctr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3" name="Google Shape;63;p4"/>
            <p:cNvGrpSpPr/>
            <p:nvPr/>
          </p:nvGrpSpPr>
          <p:grpSpPr>
            <a:xfrm>
              <a:off x="0" y="-111995"/>
              <a:ext cx="12270120" cy="13828319"/>
              <a:chOff x="0" y="-38100"/>
              <a:chExt cx="4174220" cy="4704310"/>
            </a:xfrm>
          </p:grpSpPr>
          <p:sp>
            <p:nvSpPr>
              <p:cNvPr id="64" name="Google Shape;64;p4"/>
              <p:cNvSpPr/>
              <p:nvPr/>
            </p:nvSpPr>
            <p:spPr>
              <a:xfrm>
                <a:off x="0" y="0"/>
                <a:ext cx="4174220" cy="4666210"/>
              </a:xfrm>
              <a:custGeom>
                <a:rect b="b" l="l" r="r" t="t"/>
                <a:pathLst>
                  <a:path extrusionOk="0" h="4666210" w="4174220">
                    <a:moveTo>
                      <a:pt x="0" y="0"/>
                    </a:moveTo>
                    <a:lnTo>
                      <a:pt x="4174220" y="0"/>
                    </a:lnTo>
                    <a:lnTo>
                      <a:pt x="4174220" y="4666210"/>
                    </a:lnTo>
                    <a:lnTo>
                      <a:pt x="0" y="466621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sq" cmpd="sng" w="85725">
                <a:solidFill>
                  <a:srgbClr val="5067DC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sp>
          <p:sp>
            <p:nvSpPr>
              <p:cNvPr id="65" name="Google Shape;65;p4"/>
              <p:cNvSpPr txBox="1"/>
              <p:nvPr/>
            </p:nvSpPr>
            <p:spPr>
              <a:xfrm>
                <a:off x="0" y="-38100"/>
                <a:ext cx="4174200" cy="4704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9475" lIns="29475" spcFirstLastPara="1" rIns="29475" wrap="square" tIns="29475">
                <a:noAutofit/>
              </a:bodyPr>
              <a:lstStyle/>
              <a:p>
                <a:pPr indent="0" lvl="0" marL="0" marR="0" rtl="0" algn="ctr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66" name="Google Shape;66;p4"/>
          <p:cNvSpPr/>
          <p:nvPr/>
        </p:nvSpPr>
        <p:spPr>
          <a:xfrm>
            <a:off x="2035547" y="3086100"/>
            <a:ext cx="4463787" cy="4114800"/>
          </a:xfrm>
          <a:custGeom>
            <a:rect b="b" l="l" r="r" t="t"/>
            <a:pathLst>
              <a:path extrusionOk="0" h="4114800" w="4463787">
                <a:moveTo>
                  <a:pt x="0" y="0"/>
                </a:moveTo>
                <a:lnTo>
                  <a:pt x="4463787" y="0"/>
                </a:lnTo>
                <a:lnTo>
                  <a:pt x="446378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67" name="Google Shape;67;p4"/>
          <p:cNvGrpSpPr/>
          <p:nvPr/>
        </p:nvGrpSpPr>
        <p:grpSpPr>
          <a:xfrm>
            <a:off x="15421672" y="2259947"/>
            <a:ext cx="1202151" cy="821531"/>
            <a:chOff x="0" y="0"/>
            <a:chExt cx="1602868" cy="1095375"/>
          </a:xfrm>
        </p:grpSpPr>
        <p:sp>
          <p:nvSpPr>
            <p:cNvPr id="68" name="Google Shape;68;p4"/>
            <p:cNvSpPr/>
            <p:nvPr/>
          </p:nvSpPr>
          <p:spPr>
            <a:xfrm>
              <a:off x="803682" y="0"/>
              <a:ext cx="799186" cy="1095375"/>
            </a:xfrm>
            <a:custGeom>
              <a:rect b="b" l="l" r="r" t="t"/>
              <a:pathLst>
                <a:path extrusionOk="0" h="6350000" w="4632960">
                  <a:moveTo>
                    <a:pt x="4050030" y="2884170"/>
                  </a:moveTo>
                  <a:lnTo>
                    <a:pt x="4050030" y="2307590"/>
                  </a:lnTo>
                  <a:lnTo>
                    <a:pt x="3483610" y="2307590"/>
                  </a:lnTo>
                  <a:lnTo>
                    <a:pt x="3483610" y="1731010"/>
                  </a:lnTo>
                  <a:lnTo>
                    <a:pt x="2896870" y="1731010"/>
                  </a:lnTo>
                  <a:lnTo>
                    <a:pt x="2896870" y="1154430"/>
                  </a:lnTo>
                  <a:lnTo>
                    <a:pt x="2330450" y="1154430"/>
                  </a:lnTo>
                  <a:lnTo>
                    <a:pt x="2330450" y="577850"/>
                  </a:lnTo>
                  <a:lnTo>
                    <a:pt x="1742440" y="577850"/>
                  </a:lnTo>
                  <a:lnTo>
                    <a:pt x="1742440" y="0"/>
                  </a:lnTo>
                  <a:lnTo>
                    <a:pt x="0" y="0"/>
                  </a:lnTo>
                  <a:lnTo>
                    <a:pt x="0" y="577850"/>
                  </a:lnTo>
                  <a:lnTo>
                    <a:pt x="588010" y="577850"/>
                  </a:lnTo>
                  <a:lnTo>
                    <a:pt x="588010" y="1155700"/>
                  </a:lnTo>
                  <a:lnTo>
                    <a:pt x="1154430" y="1155700"/>
                  </a:lnTo>
                  <a:lnTo>
                    <a:pt x="1154430" y="1732280"/>
                  </a:lnTo>
                  <a:lnTo>
                    <a:pt x="1741170" y="1732280"/>
                  </a:lnTo>
                  <a:lnTo>
                    <a:pt x="1741170" y="2310130"/>
                  </a:lnTo>
                  <a:lnTo>
                    <a:pt x="2307590" y="2310130"/>
                  </a:lnTo>
                  <a:lnTo>
                    <a:pt x="2307590" y="2886710"/>
                  </a:lnTo>
                  <a:lnTo>
                    <a:pt x="2890520" y="2886710"/>
                  </a:lnTo>
                  <a:lnTo>
                    <a:pt x="2890520" y="3460750"/>
                  </a:lnTo>
                  <a:lnTo>
                    <a:pt x="2307590" y="3460750"/>
                  </a:lnTo>
                  <a:lnTo>
                    <a:pt x="2307590" y="4039870"/>
                  </a:lnTo>
                  <a:lnTo>
                    <a:pt x="2308860" y="4039870"/>
                  </a:lnTo>
                  <a:lnTo>
                    <a:pt x="2307590" y="4039870"/>
                  </a:lnTo>
                  <a:lnTo>
                    <a:pt x="1741170" y="4039870"/>
                  </a:lnTo>
                  <a:lnTo>
                    <a:pt x="1741170" y="4617720"/>
                  </a:lnTo>
                  <a:lnTo>
                    <a:pt x="1153160" y="4617720"/>
                  </a:lnTo>
                  <a:lnTo>
                    <a:pt x="1153160" y="5194300"/>
                  </a:lnTo>
                  <a:lnTo>
                    <a:pt x="586740" y="5194300"/>
                  </a:lnTo>
                  <a:lnTo>
                    <a:pt x="586740" y="5772150"/>
                  </a:lnTo>
                  <a:lnTo>
                    <a:pt x="0" y="5772150"/>
                  </a:lnTo>
                  <a:lnTo>
                    <a:pt x="0" y="6350000"/>
                  </a:lnTo>
                  <a:lnTo>
                    <a:pt x="1742440" y="6350000"/>
                  </a:lnTo>
                  <a:lnTo>
                    <a:pt x="1742440" y="5772150"/>
                  </a:lnTo>
                  <a:lnTo>
                    <a:pt x="2329180" y="5772150"/>
                  </a:lnTo>
                  <a:lnTo>
                    <a:pt x="2329180" y="5195570"/>
                  </a:lnTo>
                  <a:lnTo>
                    <a:pt x="2895600" y="5195570"/>
                  </a:lnTo>
                  <a:lnTo>
                    <a:pt x="2895600" y="4618990"/>
                  </a:lnTo>
                  <a:lnTo>
                    <a:pt x="3483610" y="4618990"/>
                  </a:lnTo>
                  <a:lnTo>
                    <a:pt x="3483610" y="4039870"/>
                  </a:lnTo>
                  <a:lnTo>
                    <a:pt x="4050030" y="4039870"/>
                  </a:lnTo>
                  <a:lnTo>
                    <a:pt x="4050030" y="3462020"/>
                  </a:lnTo>
                  <a:lnTo>
                    <a:pt x="4632960" y="3462020"/>
                  </a:lnTo>
                  <a:lnTo>
                    <a:pt x="4632960" y="2884170"/>
                  </a:lnTo>
                  <a:close/>
                </a:path>
              </a:pathLst>
            </a:custGeom>
            <a:solidFill>
              <a:srgbClr val="5067DC"/>
            </a:solidFill>
            <a:ln>
              <a:noFill/>
            </a:ln>
          </p:spPr>
        </p:sp>
        <p:sp>
          <p:nvSpPr>
            <p:cNvPr id="69" name="Google Shape;69;p4"/>
            <p:cNvSpPr/>
            <p:nvPr/>
          </p:nvSpPr>
          <p:spPr>
            <a:xfrm>
              <a:off x="0" y="0"/>
              <a:ext cx="799186" cy="1095375"/>
            </a:xfrm>
            <a:custGeom>
              <a:rect b="b" l="l" r="r" t="t"/>
              <a:pathLst>
                <a:path extrusionOk="0" h="6350000" w="4632960">
                  <a:moveTo>
                    <a:pt x="4050030" y="2884170"/>
                  </a:moveTo>
                  <a:lnTo>
                    <a:pt x="4050030" y="2307590"/>
                  </a:lnTo>
                  <a:lnTo>
                    <a:pt x="3483610" y="2307590"/>
                  </a:lnTo>
                  <a:lnTo>
                    <a:pt x="3483610" y="1731010"/>
                  </a:lnTo>
                  <a:lnTo>
                    <a:pt x="2896870" y="1731010"/>
                  </a:lnTo>
                  <a:lnTo>
                    <a:pt x="2896870" y="1154430"/>
                  </a:lnTo>
                  <a:lnTo>
                    <a:pt x="2330450" y="1154430"/>
                  </a:lnTo>
                  <a:lnTo>
                    <a:pt x="2330450" y="577850"/>
                  </a:lnTo>
                  <a:lnTo>
                    <a:pt x="1742440" y="577850"/>
                  </a:lnTo>
                  <a:lnTo>
                    <a:pt x="1742440" y="0"/>
                  </a:lnTo>
                  <a:lnTo>
                    <a:pt x="0" y="0"/>
                  </a:lnTo>
                  <a:lnTo>
                    <a:pt x="0" y="577850"/>
                  </a:lnTo>
                  <a:lnTo>
                    <a:pt x="588010" y="577850"/>
                  </a:lnTo>
                  <a:lnTo>
                    <a:pt x="588010" y="1155700"/>
                  </a:lnTo>
                  <a:lnTo>
                    <a:pt x="1154430" y="1155700"/>
                  </a:lnTo>
                  <a:lnTo>
                    <a:pt x="1154430" y="1732280"/>
                  </a:lnTo>
                  <a:lnTo>
                    <a:pt x="1741170" y="1732280"/>
                  </a:lnTo>
                  <a:lnTo>
                    <a:pt x="1741170" y="2310130"/>
                  </a:lnTo>
                  <a:lnTo>
                    <a:pt x="2307590" y="2310130"/>
                  </a:lnTo>
                  <a:lnTo>
                    <a:pt x="2307590" y="2886710"/>
                  </a:lnTo>
                  <a:lnTo>
                    <a:pt x="2890520" y="2886710"/>
                  </a:lnTo>
                  <a:lnTo>
                    <a:pt x="2890520" y="3460750"/>
                  </a:lnTo>
                  <a:lnTo>
                    <a:pt x="2307590" y="3460750"/>
                  </a:lnTo>
                  <a:lnTo>
                    <a:pt x="2307590" y="4039870"/>
                  </a:lnTo>
                  <a:lnTo>
                    <a:pt x="2308860" y="4039870"/>
                  </a:lnTo>
                  <a:lnTo>
                    <a:pt x="2307590" y="4039870"/>
                  </a:lnTo>
                  <a:lnTo>
                    <a:pt x="1741170" y="4039870"/>
                  </a:lnTo>
                  <a:lnTo>
                    <a:pt x="1741170" y="4617720"/>
                  </a:lnTo>
                  <a:lnTo>
                    <a:pt x="1153160" y="4617720"/>
                  </a:lnTo>
                  <a:lnTo>
                    <a:pt x="1153160" y="5194300"/>
                  </a:lnTo>
                  <a:lnTo>
                    <a:pt x="586740" y="5194300"/>
                  </a:lnTo>
                  <a:lnTo>
                    <a:pt x="586740" y="5772150"/>
                  </a:lnTo>
                  <a:lnTo>
                    <a:pt x="0" y="5772150"/>
                  </a:lnTo>
                  <a:lnTo>
                    <a:pt x="0" y="6350000"/>
                  </a:lnTo>
                  <a:lnTo>
                    <a:pt x="1742440" y="6350000"/>
                  </a:lnTo>
                  <a:lnTo>
                    <a:pt x="1742440" y="5772150"/>
                  </a:lnTo>
                  <a:lnTo>
                    <a:pt x="2329180" y="5772150"/>
                  </a:lnTo>
                  <a:lnTo>
                    <a:pt x="2329180" y="5195570"/>
                  </a:lnTo>
                  <a:lnTo>
                    <a:pt x="2895600" y="5195570"/>
                  </a:lnTo>
                  <a:lnTo>
                    <a:pt x="2895600" y="4618990"/>
                  </a:lnTo>
                  <a:lnTo>
                    <a:pt x="3483610" y="4618990"/>
                  </a:lnTo>
                  <a:lnTo>
                    <a:pt x="3483610" y="4039870"/>
                  </a:lnTo>
                  <a:lnTo>
                    <a:pt x="4050030" y="4039870"/>
                  </a:lnTo>
                  <a:lnTo>
                    <a:pt x="4050030" y="3462020"/>
                  </a:lnTo>
                  <a:lnTo>
                    <a:pt x="4632960" y="3462020"/>
                  </a:lnTo>
                  <a:lnTo>
                    <a:pt x="4632960" y="2884170"/>
                  </a:lnTo>
                  <a:close/>
                </a:path>
              </a:pathLst>
            </a:custGeom>
            <a:solidFill>
              <a:srgbClr val="5067DC"/>
            </a:solidFill>
            <a:ln>
              <a:noFill/>
            </a:ln>
          </p:spPr>
        </p:sp>
      </p:grpSp>
      <p:sp>
        <p:nvSpPr>
          <p:cNvPr id="70" name="Google Shape;70;p4"/>
          <p:cNvSpPr/>
          <p:nvPr/>
        </p:nvSpPr>
        <p:spPr>
          <a:xfrm>
            <a:off x="6499334" y="1288047"/>
            <a:ext cx="381076" cy="381381"/>
          </a:xfrm>
          <a:custGeom>
            <a:rect b="b" l="l" r="r" t="t"/>
            <a:pathLst>
              <a:path extrusionOk="0" h="6356350" w="6351270">
                <a:moveTo>
                  <a:pt x="5642610" y="2120900"/>
                </a:moveTo>
                <a:lnTo>
                  <a:pt x="5642610" y="1414780"/>
                </a:lnTo>
                <a:lnTo>
                  <a:pt x="4936490" y="1414780"/>
                </a:lnTo>
                <a:lnTo>
                  <a:pt x="4936490" y="708660"/>
                </a:lnTo>
                <a:lnTo>
                  <a:pt x="4230370" y="708660"/>
                </a:lnTo>
                <a:lnTo>
                  <a:pt x="4230370" y="0"/>
                </a:lnTo>
                <a:lnTo>
                  <a:pt x="2113280" y="0"/>
                </a:lnTo>
                <a:lnTo>
                  <a:pt x="2113280" y="709930"/>
                </a:lnTo>
                <a:lnTo>
                  <a:pt x="1409700" y="709930"/>
                </a:lnTo>
                <a:lnTo>
                  <a:pt x="1409700" y="1416050"/>
                </a:lnTo>
                <a:lnTo>
                  <a:pt x="704850" y="1416050"/>
                </a:lnTo>
                <a:lnTo>
                  <a:pt x="704850" y="2120900"/>
                </a:lnTo>
                <a:lnTo>
                  <a:pt x="0" y="2120900"/>
                </a:lnTo>
                <a:lnTo>
                  <a:pt x="0" y="4237990"/>
                </a:lnTo>
                <a:lnTo>
                  <a:pt x="704850" y="4237990"/>
                </a:lnTo>
                <a:lnTo>
                  <a:pt x="704850" y="4944110"/>
                </a:lnTo>
                <a:lnTo>
                  <a:pt x="1409700" y="4944110"/>
                </a:lnTo>
                <a:lnTo>
                  <a:pt x="1409700" y="5650230"/>
                </a:lnTo>
                <a:lnTo>
                  <a:pt x="2115820" y="5650230"/>
                </a:lnTo>
                <a:lnTo>
                  <a:pt x="2115820" y="6356350"/>
                </a:lnTo>
                <a:lnTo>
                  <a:pt x="4232910" y="6356350"/>
                </a:lnTo>
                <a:lnTo>
                  <a:pt x="4232910" y="5650230"/>
                </a:lnTo>
                <a:lnTo>
                  <a:pt x="4939030" y="5650230"/>
                </a:lnTo>
                <a:lnTo>
                  <a:pt x="4939030" y="4944110"/>
                </a:lnTo>
                <a:lnTo>
                  <a:pt x="5645150" y="4944110"/>
                </a:lnTo>
                <a:lnTo>
                  <a:pt x="5645150" y="4237990"/>
                </a:lnTo>
                <a:lnTo>
                  <a:pt x="6351270" y="4237990"/>
                </a:lnTo>
                <a:lnTo>
                  <a:pt x="6351270" y="2120900"/>
                </a:lnTo>
                <a:lnTo>
                  <a:pt x="5642610" y="2120900"/>
                </a:lnTo>
                <a:close/>
                <a:moveTo>
                  <a:pt x="4937760" y="3531870"/>
                </a:moveTo>
                <a:lnTo>
                  <a:pt x="4231640" y="3531870"/>
                </a:lnTo>
                <a:lnTo>
                  <a:pt x="4231640" y="4237990"/>
                </a:lnTo>
                <a:lnTo>
                  <a:pt x="3525520" y="4237990"/>
                </a:lnTo>
                <a:lnTo>
                  <a:pt x="3525520" y="4944110"/>
                </a:lnTo>
                <a:lnTo>
                  <a:pt x="2819400" y="4944110"/>
                </a:lnTo>
                <a:lnTo>
                  <a:pt x="2819400" y="4237990"/>
                </a:lnTo>
                <a:lnTo>
                  <a:pt x="2113280" y="4237990"/>
                </a:lnTo>
                <a:lnTo>
                  <a:pt x="2113280" y="3531870"/>
                </a:lnTo>
                <a:lnTo>
                  <a:pt x="1409700" y="3531870"/>
                </a:lnTo>
                <a:lnTo>
                  <a:pt x="1409700" y="2825750"/>
                </a:lnTo>
                <a:lnTo>
                  <a:pt x="2115820" y="2825750"/>
                </a:lnTo>
                <a:lnTo>
                  <a:pt x="2115820" y="2120900"/>
                </a:lnTo>
                <a:lnTo>
                  <a:pt x="2821940" y="2120900"/>
                </a:lnTo>
                <a:lnTo>
                  <a:pt x="2821940" y="1414780"/>
                </a:lnTo>
                <a:lnTo>
                  <a:pt x="3528060" y="1414780"/>
                </a:lnTo>
                <a:lnTo>
                  <a:pt x="3528060" y="2120900"/>
                </a:lnTo>
                <a:lnTo>
                  <a:pt x="4234180" y="2120900"/>
                </a:lnTo>
                <a:lnTo>
                  <a:pt x="4234180" y="2827020"/>
                </a:lnTo>
                <a:lnTo>
                  <a:pt x="4940300" y="2827020"/>
                </a:lnTo>
                <a:lnTo>
                  <a:pt x="4940300" y="3531870"/>
                </a:lnTo>
                <a:lnTo>
                  <a:pt x="4937760" y="3531870"/>
                </a:lnTo>
                <a:close/>
              </a:path>
            </a:pathLst>
          </a:custGeom>
          <a:solidFill>
            <a:srgbClr val="5067DC"/>
          </a:solidFill>
          <a:ln>
            <a:noFill/>
          </a:ln>
        </p:spPr>
      </p:sp>
      <p:sp>
        <p:nvSpPr>
          <p:cNvPr id="71" name="Google Shape;71;p4"/>
          <p:cNvSpPr/>
          <p:nvPr/>
        </p:nvSpPr>
        <p:spPr>
          <a:xfrm>
            <a:off x="2035547" y="8884751"/>
            <a:ext cx="381076" cy="381381"/>
          </a:xfrm>
          <a:custGeom>
            <a:rect b="b" l="l" r="r" t="t"/>
            <a:pathLst>
              <a:path extrusionOk="0" h="6356350" w="6351270">
                <a:moveTo>
                  <a:pt x="5642610" y="2120900"/>
                </a:moveTo>
                <a:lnTo>
                  <a:pt x="5642610" y="1414780"/>
                </a:lnTo>
                <a:lnTo>
                  <a:pt x="4936490" y="1414780"/>
                </a:lnTo>
                <a:lnTo>
                  <a:pt x="4936490" y="708660"/>
                </a:lnTo>
                <a:lnTo>
                  <a:pt x="4230370" y="708660"/>
                </a:lnTo>
                <a:lnTo>
                  <a:pt x="4230370" y="0"/>
                </a:lnTo>
                <a:lnTo>
                  <a:pt x="2113280" y="0"/>
                </a:lnTo>
                <a:lnTo>
                  <a:pt x="2113280" y="709930"/>
                </a:lnTo>
                <a:lnTo>
                  <a:pt x="1409700" y="709930"/>
                </a:lnTo>
                <a:lnTo>
                  <a:pt x="1409700" y="1416050"/>
                </a:lnTo>
                <a:lnTo>
                  <a:pt x="704850" y="1416050"/>
                </a:lnTo>
                <a:lnTo>
                  <a:pt x="704850" y="2120900"/>
                </a:lnTo>
                <a:lnTo>
                  <a:pt x="0" y="2120900"/>
                </a:lnTo>
                <a:lnTo>
                  <a:pt x="0" y="4237990"/>
                </a:lnTo>
                <a:lnTo>
                  <a:pt x="704850" y="4237990"/>
                </a:lnTo>
                <a:lnTo>
                  <a:pt x="704850" y="4944110"/>
                </a:lnTo>
                <a:lnTo>
                  <a:pt x="1409700" y="4944110"/>
                </a:lnTo>
                <a:lnTo>
                  <a:pt x="1409700" y="5650230"/>
                </a:lnTo>
                <a:lnTo>
                  <a:pt x="2115820" y="5650230"/>
                </a:lnTo>
                <a:lnTo>
                  <a:pt x="2115820" y="6356350"/>
                </a:lnTo>
                <a:lnTo>
                  <a:pt x="4232910" y="6356350"/>
                </a:lnTo>
                <a:lnTo>
                  <a:pt x="4232910" y="5650230"/>
                </a:lnTo>
                <a:lnTo>
                  <a:pt x="4939030" y="5650230"/>
                </a:lnTo>
                <a:lnTo>
                  <a:pt x="4939030" y="4944110"/>
                </a:lnTo>
                <a:lnTo>
                  <a:pt x="5645150" y="4944110"/>
                </a:lnTo>
                <a:lnTo>
                  <a:pt x="5645150" y="4237990"/>
                </a:lnTo>
                <a:lnTo>
                  <a:pt x="6351270" y="4237990"/>
                </a:lnTo>
                <a:lnTo>
                  <a:pt x="6351270" y="2120900"/>
                </a:lnTo>
                <a:lnTo>
                  <a:pt x="5642610" y="2120900"/>
                </a:lnTo>
                <a:close/>
                <a:moveTo>
                  <a:pt x="4937760" y="3531870"/>
                </a:moveTo>
                <a:lnTo>
                  <a:pt x="4231640" y="3531870"/>
                </a:lnTo>
                <a:lnTo>
                  <a:pt x="4231640" y="4237990"/>
                </a:lnTo>
                <a:lnTo>
                  <a:pt x="3525520" y="4237990"/>
                </a:lnTo>
                <a:lnTo>
                  <a:pt x="3525520" y="4944110"/>
                </a:lnTo>
                <a:lnTo>
                  <a:pt x="2819400" y="4944110"/>
                </a:lnTo>
                <a:lnTo>
                  <a:pt x="2819400" y="4237990"/>
                </a:lnTo>
                <a:lnTo>
                  <a:pt x="2113280" y="4237990"/>
                </a:lnTo>
                <a:lnTo>
                  <a:pt x="2113280" y="3531870"/>
                </a:lnTo>
                <a:lnTo>
                  <a:pt x="1409700" y="3531870"/>
                </a:lnTo>
                <a:lnTo>
                  <a:pt x="1409700" y="2825750"/>
                </a:lnTo>
                <a:lnTo>
                  <a:pt x="2115820" y="2825750"/>
                </a:lnTo>
                <a:lnTo>
                  <a:pt x="2115820" y="2120900"/>
                </a:lnTo>
                <a:lnTo>
                  <a:pt x="2821940" y="2120900"/>
                </a:lnTo>
                <a:lnTo>
                  <a:pt x="2821940" y="1414780"/>
                </a:lnTo>
                <a:lnTo>
                  <a:pt x="3528060" y="1414780"/>
                </a:lnTo>
                <a:lnTo>
                  <a:pt x="3528060" y="2120900"/>
                </a:lnTo>
                <a:lnTo>
                  <a:pt x="4234180" y="2120900"/>
                </a:lnTo>
                <a:lnTo>
                  <a:pt x="4234180" y="2827020"/>
                </a:lnTo>
                <a:lnTo>
                  <a:pt x="4940300" y="2827020"/>
                </a:lnTo>
                <a:lnTo>
                  <a:pt x="4940300" y="3531870"/>
                </a:lnTo>
                <a:lnTo>
                  <a:pt x="4937760" y="3531870"/>
                </a:lnTo>
                <a:close/>
              </a:path>
            </a:pathLst>
          </a:custGeom>
          <a:solidFill>
            <a:srgbClr val="5067DC"/>
          </a:solidFill>
          <a:ln>
            <a:noFill/>
          </a:ln>
        </p:spPr>
      </p:sp>
      <p:sp>
        <p:nvSpPr>
          <p:cNvPr id="72" name="Google Shape;72;p4"/>
          <p:cNvSpPr/>
          <p:nvPr/>
        </p:nvSpPr>
        <p:spPr>
          <a:xfrm>
            <a:off x="1028700" y="3086100"/>
            <a:ext cx="381076" cy="381381"/>
          </a:xfrm>
          <a:custGeom>
            <a:rect b="b" l="l" r="r" t="t"/>
            <a:pathLst>
              <a:path extrusionOk="0" h="6356350" w="6351270">
                <a:moveTo>
                  <a:pt x="5642610" y="2120900"/>
                </a:moveTo>
                <a:lnTo>
                  <a:pt x="5642610" y="1414780"/>
                </a:lnTo>
                <a:lnTo>
                  <a:pt x="4936490" y="1414780"/>
                </a:lnTo>
                <a:lnTo>
                  <a:pt x="4936490" y="708660"/>
                </a:lnTo>
                <a:lnTo>
                  <a:pt x="4230370" y="708660"/>
                </a:lnTo>
                <a:lnTo>
                  <a:pt x="4230370" y="0"/>
                </a:lnTo>
                <a:lnTo>
                  <a:pt x="2113280" y="0"/>
                </a:lnTo>
                <a:lnTo>
                  <a:pt x="2113280" y="709930"/>
                </a:lnTo>
                <a:lnTo>
                  <a:pt x="1409700" y="709930"/>
                </a:lnTo>
                <a:lnTo>
                  <a:pt x="1409700" y="1416050"/>
                </a:lnTo>
                <a:lnTo>
                  <a:pt x="704850" y="1416050"/>
                </a:lnTo>
                <a:lnTo>
                  <a:pt x="704850" y="2120900"/>
                </a:lnTo>
                <a:lnTo>
                  <a:pt x="0" y="2120900"/>
                </a:lnTo>
                <a:lnTo>
                  <a:pt x="0" y="4237990"/>
                </a:lnTo>
                <a:lnTo>
                  <a:pt x="704850" y="4237990"/>
                </a:lnTo>
                <a:lnTo>
                  <a:pt x="704850" y="4944110"/>
                </a:lnTo>
                <a:lnTo>
                  <a:pt x="1409700" y="4944110"/>
                </a:lnTo>
                <a:lnTo>
                  <a:pt x="1409700" y="5650230"/>
                </a:lnTo>
                <a:lnTo>
                  <a:pt x="2115820" y="5650230"/>
                </a:lnTo>
                <a:lnTo>
                  <a:pt x="2115820" y="6356350"/>
                </a:lnTo>
                <a:lnTo>
                  <a:pt x="4232910" y="6356350"/>
                </a:lnTo>
                <a:lnTo>
                  <a:pt x="4232910" y="5650230"/>
                </a:lnTo>
                <a:lnTo>
                  <a:pt x="4939030" y="5650230"/>
                </a:lnTo>
                <a:lnTo>
                  <a:pt x="4939030" y="4944110"/>
                </a:lnTo>
                <a:lnTo>
                  <a:pt x="5645150" y="4944110"/>
                </a:lnTo>
                <a:lnTo>
                  <a:pt x="5645150" y="4237990"/>
                </a:lnTo>
                <a:lnTo>
                  <a:pt x="6351270" y="4237990"/>
                </a:lnTo>
                <a:lnTo>
                  <a:pt x="6351270" y="2120900"/>
                </a:lnTo>
                <a:lnTo>
                  <a:pt x="5642610" y="2120900"/>
                </a:lnTo>
                <a:close/>
                <a:moveTo>
                  <a:pt x="4937760" y="3531870"/>
                </a:moveTo>
                <a:lnTo>
                  <a:pt x="4231640" y="3531870"/>
                </a:lnTo>
                <a:lnTo>
                  <a:pt x="4231640" y="4237990"/>
                </a:lnTo>
                <a:lnTo>
                  <a:pt x="3525520" y="4237990"/>
                </a:lnTo>
                <a:lnTo>
                  <a:pt x="3525520" y="4944110"/>
                </a:lnTo>
                <a:lnTo>
                  <a:pt x="2819400" y="4944110"/>
                </a:lnTo>
                <a:lnTo>
                  <a:pt x="2819400" y="4237990"/>
                </a:lnTo>
                <a:lnTo>
                  <a:pt x="2113280" y="4237990"/>
                </a:lnTo>
                <a:lnTo>
                  <a:pt x="2113280" y="3531870"/>
                </a:lnTo>
                <a:lnTo>
                  <a:pt x="1409700" y="3531870"/>
                </a:lnTo>
                <a:lnTo>
                  <a:pt x="1409700" y="2825750"/>
                </a:lnTo>
                <a:lnTo>
                  <a:pt x="2115820" y="2825750"/>
                </a:lnTo>
                <a:lnTo>
                  <a:pt x="2115820" y="2120900"/>
                </a:lnTo>
                <a:lnTo>
                  <a:pt x="2821940" y="2120900"/>
                </a:lnTo>
                <a:lnTo>
                  <a:pt x="2821940" y="1414780"/>
                </a:lnTo>
                <a:lnTo>
                  <a:pt x="3528060" y="1414780"/>
                </a:lnTo>
                <a:lnTo>
                  <a:pt x="3528060" y="2120900"/>
                </a:lnTo>
                <a:lnTo>
                  <a:pt x="4234180" y="2120900"/>
                </a:lnTo>
                <a:lnTo>
                  <a:pt x="4234180" y="2827020"/>
                </a:lnTo>
                <a:lnTo>
                  <a:pt x="4940300" y="2827020"/>
                </a:lnTo>
                <a:lnTo>
                  <a:pt x="4940300" y="3531870"/>
                </a:lnTo>
                <a:lnTo>
                  <a:pt x="4937760" y="3531870"/>
                </a:lnTo>
                <a:close/>
              </a:path>
            </a:pathLst>
          </a:custGeom>
          <a:solidFill>
            <a:srgbClr val="5067DC"/>
          </a:solidFill>
          <a:ln>
            <a:noFill/>
          </a:ln>
        </p:spPr>
      </p:sp>
      <p:sp>
        <p:nvSpPr>
          <p:cNvPr id="73" name="Google Shape;73;p4"/>
          <p:cNvSpPr/>
          <p:nvPr/>
        </p:nvSpPr>
        <p:spPr>
          <a:xfrm>
            <a:off x="2849054" y="807236"/>
            <a:ext cx="888797" cy="1142771"/>
          </a:xfrm>
          <a:custGeom>
            <a:rect b="b" l="l" r="r" t="t"/>
            <a:pathLst>
              <a:path extrusionOk="0" h="6348730" w="4937760">
                <a:moveTo>
                  <a:pt x="1410970" y="2820670"/>
                </a:moveTo>
                <a:lnTo>
                  <a:pt x="1410970" y="3526790"/>
                </a:lnTo>
                <a:cubicBezTo>
                  <a:pt x="1059180" y="3526790"/>
                  <a:pt x="351790" y="3526790"/>
                  <a:pt x="0" y="3526790"/>
                </a:cubicBezTo>
                <a:lnTo>
                  <a:pt x="0" y="2820670"/>
                </a:lnTo>
                <a:lnTo>
                  <a:pt x="706120" y="2820670"/>
                </a:lnTo>
                <a:lnTo>
                  <a:pt x="1410970" y="2820670"/>
                </a:lnTo>
                <a:close/>
                <a:moveTo>
                  <a:pt x="4232910" y="2820670"/>
                </a:moveTo>
                <a:lnTo>
                  <a:pt x="3526790" y="2820670"/>
                </a:lnTo>
                <a:lnTo>
                  <a:pt x="3526790" y="3526790"/>
                </a:lnTo>
                <a:cubicBezTo>
                  <a:pt x="3878580" y="3526790"/>
                  <a:pt x="4585970" y="3526790"/>
                  <a:pt x="4937760" y="3526790"/>
                </a:cubicBezTo>
                <a:lnTo>
                  <a:pt x="4937760" y="2820670"/>
                </a:lnTo>
                <a:lnTo>
                  <a:pt x="4232910" y="2820670"/>
                </a:lnTo>
                <a:close/>
                <a:moveTo>
                  <a:pt x="2821940" y="2115820"/>
                </a:moveTo>
                <a:lnTo>
                  <a:pt x="2821940" y="2821940"/>
                </a:lnTo>
                <a:lnTo>
                  <a:pt x="3528060" y="2821940"/>
                </a:lnTo>
                <a:cubicBezTo>
                  <a:pt x="3528060" y="2470150"/>
                  <a:pt x="3528060" y="1762760"/>
                  <a:pt x="3528060" y="1410970"/>
                </a:cubicBezTo>
                <a:lnTo>
                  <a:pt x="2821940" y="1410970"/>
                </a:lnTo>
                <a:cubicBezTo>
                  <a:pt x="2821940" y="1059180"/>
                  <a:pt x="2821940" y="351790"/>
                  <a:pt x="2821940" y="0"/>
                </a:cubicBezTo>
                <a:lnTo>
                  <a:pt x="2115820" y="0"/>
                </a:lnTo>
                <a:cubicBezTo>
                  <a:pt x="2115820" y="351790"/>
                  <a:pt x="2115820" y="1059180"/>
                  <a:pt x="2115820" y="1410970"/>
                </a:cubicBezTo>
                <a:lnTo>
                  <a:pt x="2821940" y="1410970"/>
                </a:lnTo>
                <a:lnTo>
                  <a:pt x="2821940" y="2115820"/>
                </a:lnTo>
                <a:close/>
                <a:moveTo>
                  <a:pt x="2117090" y="2115820"/>
                </a:moveTo>
                <a:lnTo>
                  <a:pt x="2117090" y="1409700"/>
                </a:lnTo>
                <a:lnTo>
                  <a:pt x="1410970" y="1409700"/>
                </a:lnTo>
                <a:cubicBezTo>
                  <a:pt x="1410970" y="1761490"/>
                  <a:pt x="1410970" y="2468880"/>
                  <a:pt x="1410970" y="2820670"/>
                </a:cubicBezTo>
                <a:lnTo>
                  <a:pt x="2117090" y="2820670"/>
                </a:lnTo>
                <a:lnTo>
                  <a:pt x="2117090" y="2115820"/>
                </a:lnTo>
                <a:close/>
                <a:moveTo>
                  <a:pt x="2117090" y="3526790"/>
                </a:moveTo>
                <a:lnTo>
                  <a:pt x="1410970" y="3526790"/>
                </a:lnTo>
                <a:cubicBezTo>
                  <a:pt x="1410970" y="3878580"/>
                  <a:pt x="1410970" y="4585970"/>
                  <a:pt x="1410970" y="4937760"/>
                </a:cubicBezTo>
                <a:lnTo>
                  <a:pt x="2117090" y="4937760"/>
                </a:lnTo>
                <a:cubicBezTo>
                  <a:pt x="2117090" y="4585970"/>
                  <a:pt x="2117090" y="3878580"/>
                  <a:pt x="2117090" y="3526790"/>
                </a:cubicBezTo>
                <a:close/>
                <a:moveTo>
                  <a:pt x="2821940" y="4231640"/>
                </a:moveTo>
                <a:lnTo>
                  <a:pt x="2821940" y="4937760"/>
                </a:lnTo>
                <a:lnTo>
                  <a:pt x="2115820" y="4937760"/>
                </a:lnTo>
                <a:cubicBezTo>
                  <a:pt x="2115820" y="5289550"/>
                  <a:pt x="2115820" y="5996940"/>
                  <a:pt x="2115820" y="6348730"/>
                </a:cubicBezTo>
                <a:lnTo>
                  <a:pt x="2821940" y="6348730"/>
                </a:lnTo>
                <a:cubicBezTo>
                  <a:pt x="2821940" y="5996940"/>
                  <a:pt x="2821940" y="5289550"/>
                  <a:pt x="2821940" y="4937760"/>
                </a:cubicBezTo>
                <a:lnTo>
                  <a:pt x="3528060" y="4937760"/>
                </a:lnTo>
                <a:cubicBezTo>
                  <a:pt x="3528060" y="4585970"/>
                  <a:pt x="3528060" y="3878580"/>
                  <a:pt x="3528060" y="3526790"/>
                </a:cubicBezTo>
                <a:lnTo>
                  <a:pt x="2821940" y="3526790"/>
                </a:lnTo>
                <a:lnTo>
                  <a:pt x="2821940" y="4231640"/>
                </a:lnTo>
                <a:close/>
              </a:path>
            </a:pathLst>
          </a:custGeom>
          <a:solidFill>
            <a:srgbClr val="5067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4"/>
          <p:cNvSpPr/>
          <p:nvPr/>
        </p:nvSpPr>
        <p:spPr>
          <a:xfrm>
            <a:off x="5606428" y="7923767"/>
            <a:ext cx="888797" cy="1142771"/>
          </a:xfrm>
          <a:custGeom>
            <a:rect b="b" l="l" r="r" t="t"/>
            <a:pathLst>
              <a:path extrusionOk="0" h="6348730" w="4937760">
                <a:moveTo>
                  <a:pt x="1410970" y="2820670"/>
                </a:moveTo>
                <a:lnTo>
                  <a:pt x="1410970" y="3526790"/>
                </a:lnTo>
                <a:cubicBezTo>
                  <a:pt x="1059180" y="3526790"/>
                  <a:pt x="351790" y="3526790"/>
                  <a:pt x="0" y="3526790"/>
                </a:cubicBezTo>
                <a:lnTo>
                  <a:pt x="0" y="2820670"/>
                </a:lnTo>
                <a:lnTo>
                  <a:pt x="706120" y="2820670"/>
                </a:lnTo>
                <a:lnTo>
                  <a:pt x="1410970" y="2820670"/>
                </a:lnTo>
                <a:close/>
                <a:moveTo>
                  <a:pt x="4232910" y="2820670"/>
                </a:moveTo>
                <a:lnTo>
                  <a:pt x="3526790" y="2820670"/>
                </a:lnTo>
                <a:lnTo>
                  <a:pt x="3526790" y="3526790"/>
                </a:lnTo>
                <a:cubicBezTo>
                  <a:pt x="3878580" y="3526790"/>
                  <a:pt x="4585970" y="3526790"/>
                  <a:pt x="4937760" y="3526790"/>
                </a:cubicBezTo>
                <a:lnTo>
                  <a:pt x="4937760" y="2820670"/>
                </a:lnTo>
                <a:lnTo>
                  <a:pt x="4232910" y="2820670"/>
                </a:lnTo>
                <a:close/>
                <a:moveTo>
                  <a:pt x="2821940" y="2115820"/>
                </a:moveTo>
                <a:lnTo>
                  <a:pt x="2821940" y="2821940"/>
                </a:lnTo>
                <a:lnTo>
                  <a:pt x="3528060" y="2821940"/>
                </a:lnTo>
                <a:cubicBezTo>
                  <a:pt x="3528060" y="2470150"/>
                  <a:pt x="3528060" y="1762760"/>
                  <a:pt x="3528060" y="1410970"/>
                </a:cubicBezTo>
                <a:lnTo>
                  <a:pt x="2821940" y="1410970"/>
                </a:lnTo>
                <a:cubicBezTo>
                  <a:pt x="2821940" y="1059180"/>
                  <a:pt x="2821940" y="351790"/>
                  <a:pt x="2821940" y="0"/>
                </a:cubicBezTo>
                <a:lnTo>
                  <a:pt x="2115820" y="0"/>
                </a:lnTo>
                <a:cubicBezTo>
                  <a:pt x="2115820" y="351790"/>
                  <a:pt x="2115820" y="1059180"/>
                  <a:pt x="2115820" y="1410970"/>
                </a:cubicBezTo>
                <a:lnTo>
                  <a:pt x="2821940" y="1410970"/>
                </a:lnTo>
                <a:lnTo>
                  <a:pt x="2821940" y="2115820"/>
                </a:lnTo>
                <a:close/>
                <a:moveTo>
                  <a:pt x="2117090" y="2115820"/>
                </a:moveTo>
                <a:lnTo>
                  <a:pt x="2117090" y="1409700"/>
                </a:lnTo>
                <a:lnTo>
                  <a:pt x="1410970" y="1409700"/>
                </a:lnTo>
                <a:cubicBezTo>
                  <a:pt x="1410970" y="1761490"/>
                  <a:pt x="1410970" y="2468880"/>
                  <a:pt x="1410970" y="2820670"/>
                </a:cubicBezTo>
                <a:lnTo>
                  <a:pt x="2117090" y="2820670"/>
                </a:lnTo>
                <a:lnTo>
                  <a:pt x="2117090" y="2115820"/>
                </a:lnTo>
                <a:close/>
                <a:moveTo>
                  <a:pt x="2117090" y="3526790"/>
                </a:moveTo>
                <a:lnTo>
                  <a:pt x="1410970" y="3526790"/>
                </a:lnTo>
                <a:cubicBezTo>
                  <a:pt x="1410970" y="3878580"/>
                  <a:pt x="1410970" y="4585970"/>
                  <a:pt x="1410970" y="4937760"/>
                </a:cubicBezTo>
                <a:lnTo>
                  <a:pt x="2117090" y="4937760"/>
                </a:lnTo>
                <a:cubicBezTo>
                  <a:pt x="2117090" y="4585970"/>
                  <a:pt x="2117090" y="3878580"/>
                  <a:pt x="2117090" y="3526790"/>
                </a:cubicBezTo>
                <a:close/>
                <a:moveTo>
                  <a:pt x="2821940" y="4231640"/>
                </a:moveTo>
                <a:lnTo>
                  <a:pt x="2821940" y="4937760"/>
                </a:lnTo>
                <a:lnTo>
                  <a:pt x="2115820" y="4937760"/>
                </a:lnTo>
                <a:cubicBezTo>
                  <a:pt x="2115820" y="5289550"/>
                  <a:pt x="2115820" y="5996940"/>
                  <a:pt x="2115820" y="6348730"/>
                </a:cubicBezTo>
                <a:lnTo>
                  <a:pt x="2821940" y="6348730"/>
                </a:lnTo>
                <a:cubicBezTo>
                  <a:pt x="2821940" y="5996940"/>
                  <a:pt x="2821940" y="5289550"/>
                  <a:pt x="2821940" y="4937760"/>
                </a:cubicBezTo>
                <a:lnTo>
                  <a:pt x="3528060" y="4937760"/>
                </a:lnTo>
                <a:cubicBezTo>
                  <a:pt x="3528060" y="4585970"/>
                  <a:pt x="3528060" y="3878580"/>
                  <a:pt x="3528060" y="3526790"/>
                </a:cubicBezTo>
                <a:lnTo>
                  <a:pt x="2821940" y="3526790"/>
                </a:lnTo>
                <a:lnTo>
                  <a:pt x="2821940" y="4231640"/>
                </a:lnTo>
                <a:close/>
              </a:path>
            </a:pathLst>
          </a:custGeom>
          <a:solidFill>
            <a:srgbClr val="5067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4"/>
          <p:cNvSpPr txBox="1"/>
          <p:nvPr/>
        </p:nvSpPr>
        <p:spPr>
          <a:xfrm>
            <a:off x="9220409" y="3408038"/>
            <a:ext cx="554400" cy="54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228" u="none" cap="none" strike="noStrike">
                <a:solidFill>
                  <a:srgbClr val="3A52CF"/>
                </a:solidFill>
                <a:latin typeface="Bungee"/>
                <a:ea typeface="Bungee"/>
                <a:cs typeface="Bungee"/>
                <a:sym typeface="Bungee"/>
              </a:rPr>
              <a:t>1</a:t>
            </a:r>
            <a:endParaRPr/>
          </a:p>
          <a:p>
            <a:pPr indent="0" lvl="0" marL="0" marR="0" rtl="0" algn="ctr">
              <a:lnSpc>
                <a:spcPct val="1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228" u="none" cap="none" strike="noStrike">
                <a:solidFill>
                  <a:srgbClr val="3A52CF"/>
                </a:solidFill>
                <a:latin typeface="Bungee"/>
                <a:ea typeface="Bungee"/>
                <a:cs typeface="Bungee"/>
                <a:sym typeface="Bungee"/>
              </a:rPr>
              <a:t>2</a:t>
            </a:r>
            <a:endParaRPr/>
          </a:p>
          <a:p>
            <a:pPr indent="0" lvl="0" marL="0" marR="0" rtl="0" algn="ctr">
              <a:lnSpc>
                <a:spcPct val="1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228" u="none" cap="none" strike="noStrike">
                <a:solidFill>
                  <a:srgbClr val="3A52CF"/>
                </a:solidFill>
                <a:latin typeface="Bungee"/>
                <a:ea typeface="Bungee"/>
                <a:cs typeface="Bungee"/>
                <a:sym typeface="Bungee"/>
              </a:rPr>
              <a:t>3</a:t>
            </a:r>
            <a:endParaRPr/>
          </a:p>
          <a:p>
            <a:pPr indent="0" lvl="0" marL="0" marR="0" rtl="0" algn="ctr">
              <a:lnSpc>
                <a:spcPct val="1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228" u="none" cap="none" strike="noStrike">
                <a:solidFill>
                  <a:srgbClr val="3A52CF"/>
                </a:solidFill>
                <a:latin typeface="Bungee"/>
                <a:ea typeface="Bungee"/>
                <a:cs typeface="Bungee"/>
                <a:sym typeface="Bungee"/>
              </a:rPr>
              <a:t>4</a:t>
            </a:r>
            <a:endParaRPr/>
          </a:p>
          <a:p>
            <a:pPr indent="0" lvl="0" marL="0" marR="0" rtl="0" algn="ctr">
              <a:lnSpc>
                <a:spcPct val="1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228" u="none" cap="none" strike="noStrike">
                <a:solidFill>
                  <a:srgbClr val="3A52CF"/>
                </a:solidFill>
                <a:latin typeface="Bungee"/>
                <a:ea typeface="Bungee"/>
                <a:cs typeface="Bungee"/>
                <a:sym typeface="Bungee"/>
              </a:rPr>
              <a:t>5</a:t>
            </a:r>
            <a:endParaRPr/>
          </a:p>
        </p:txBody>
      </p:sp>
      <p:sp>
        <p:nvSpPr>
          <p:cNvPr id="76" name="Google Shape;76;p4"/>
          <p:cNvSpPr txBox="1"/>
          <p:nvPr>
            <p:ph type="title"/>
          </p:nvPr>
        </p:nvSpPr>
        <p:spPr>
          <a:xfrm>
            <a:off x="9392475" y="2192100"/>
            <a:ext cx="5754600" cy="1143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5067DC"/>
              </a:buClr>
              <a:buSzPts val="7200"/>
              <a:buNone/>
              <a:defRPr sz="7200">
                <a:solidFill>
                  <a:srgbClr val="5067DC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77" name="Google Shape;77;p4"/>
          <p:cNvSpPr txBox="1"/>
          <p:nvPr>
            <p:ph idx="1" type="subTitle"/>
          </p:nvPr>
        </p:nvSpPr>
        <p:spPr>
          <a:xfrm>
            <a:off x="10477500" y="8304500"/>
            <a:ext cx="5754600" cy="381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640"/>
              </a:spcBef>
              <a:spcAft>
                <a:spcPts val="0"/>
              </a:spcAft>
              <a:buSzPts val="3100"/>
              <a:buNone/>
              <a:defRPr sz="3100"/>
            </a:lvl1pPr>
            <a:lvl2pPr lvl="1">
              <a:spcBef>
                <a:spcPts val="560"/>
              </a:spcBef>
              <a:spcAft>
                <a:spcPts val="0"/>
              </a:spcAft>
              <a:buSzPts val="2100"/>
              <a:buNone/>
              <a:defRPr/>
            </a:lvl2pPr>
            <a:lvl3pPr lvl="2">
              <a:spcBef>
                <a:spcPts val="480"/>
              </a:spcBef>
              <a:spcAft>
                <a:spcPts val="0"/>
              </a:spcAft>
              <a:buSzPts val="2100"/>
              <a:buNone/>
              <a:defRPr/>
            </a:lvl3pPr>
            <a:lvl4pPr lvl="3">
              <a:spcBef>
                <a:spcPts val="400"/>
              </a:spcBef>
              <a:spcAft>
                <a:spcPts val="0"/>
              </a:spcAft>
              <a:buSzPts val="2100"/>
              <a:buNone/>
              <a:defRPr/>
            </a:lvl4pPr>
            <a:lvl5pPr lvl="4">
              <a:spcBef>
                <a:spcPts val="400"/>
              </a:spcBef>
              <a:spcAft>
                <a:spcPts val="0"/>
              </a:spcAft>
              <a:buSzPts val="2100"/>
              <a:buNone/>
              <a:defRPr/>
            </a:lvl5pPr>
            <a:lvl6pPr lvl="5">
              <a:spcBef>
                <a:spcPts val="400"/>
              </a:spcBef>
              <a:spcAft>
                <a:spcPts val="0"/>
              </a:spcAft>
              <a:buSzPts val="2100"/>
              <a:buNone/>
              <a:defRPr/>
            </a:lvl6pPr>
            <a:lvl7pPr lvl="6">
              <a:spcBef>
                <a:spcPts val="400"/>
              </a:spcBef>
              <a:spcAft>
                <a:spcPts val="0"/>
              </a:spcAft>
              <a:buSzPts val="2100"/>
              <a:buNone/>
              <a:defRPr/>
            </a:lvl7pPr>
            <a:lvl8pPr lvl="7">
              <a:spcBef>
                <a:spcPts val="400"/>
              </a:spcBef>
              <a:spcAft>
                <a:spcPts val="0"/>
              </a:spcAft>
              <a:buSzPts val="2100"/>
              <a:buNone/>
              <a:defRPr/>
            </a:lvl8pPr>
            <a:lvl9pPr lvl="8">
              <a:spcBef>
                <a:spcPts val="400"/>
              </a:spcBef>
              <a:spcAft>
                <a:spcPts val="0"/>
              </a:spcAft>
              <a:buSzPts val="2100"/>
              <a:buNone/>
              <a:defRPr/>
            </a:lvl9pPr>
          </a:lstStyle>
          <a:p/>
        </p:txBody>
      </p:sp>
      <p:sp>
        <p:nvSpPr>
          <p:cNvPr id="78" name="Google Shape;78;p4"/>
          <p:cNvSpPr txBox="1"/>
          <p:nvPr>
            <p:ph idx="2" type="subTitle"/>
          </p:nvPr>
        </p:nvSpPr>
        <p:spPr>
          <a:xfrm>
            <a:off x="10477500" y="7127600"/>
            <a:ext cx="5754600" cy="381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spcBef>
                <a:spcPts val="640"/>
              </a:spcBef>
              <a:spcAft>
                <a:spcPts val="0"/>
              </a:spcAft>
              <a:buSzPts val="3100"/>
              <a:buNone/>
              <a:defRPr sz="3100"/>
            </a:lvl1pPr>
            <a:lvl2pPr lvl="1" rtl="0">
              <a:spcBef>
                <a:spcPts val="560"/>
              </a:spcBef>
              <a:spcAft>
                <a:spcPts val="0"/>
              </a:spcAft>
              <a:buSzPts val="2100"/>
              <a:buNone/>
              <a:defRPr/>
            </a:lvl2pPr>
            <a:lvl3pPr lvl="2" rtl="0">
              <a:spcBef>
                <a:spcPts val="480"/>
              </a:spcBef>
              <a:spcAft>
                <a:spcPts val="0"/>
              </a:spcAft>
              <a:buSzPts val="2100"/>
              <a:buNone/>
              <a:defRPr/>
            </a:lvl3pPr>
            <a:lvl4pPr lvl="3" rtl="0">
              <a:spcBef>
                <a:spcPts val="400"/>
              </a:spcBef>
              <a:spcAft>
                <a:spcPts val="0"/>
              </a:spcAft>
              <a:buSzPts val="2100"/>
              <a:buNone/>
              <a:defRPr/>
            </a:lvl4pPr>
            <a:lvl5pPr lvl="4" rtl="0">
              <a:spcBef>
                <a:spcPts val="400"/>
              </a:spcBef>
              <a:spcAft>
                <a:spcPts val="0"/>
              </a:spcAft>
              <a:buSzPts val="2100"/>
              <a:buNone/>
              <a:defRPr/>
            </a:lvl5pPr>
            <a:lvl6pPr lvl="5" rtl="0">
              <a:spcBef>
                <a:spcPts val="400"/>
              </a:spcBef>
              <a:spcAft>
                <a:spcPts val="0"/>
              </a:spcAft>
              <a:buSzPts val="2100"/>
              <a:buNone/>
              <a:defRPr/>
            </a:lvl6pPr>
            <a:lvl7pPr lvl="6" rtl="0">
              <a:spcBef>
                <a:spcPts val="400"/>
              </a:spcBef>
              <a:spcAft>
                <a:spcPts val="0"/>
              </a:spcAft>
              <a:buSzPts val="2100"/>
              <a:buNone/>
              <a:defRPr/>
            </a:lvl7pPr>
            <a:lvl8pPr lvl="7" rtl="0">
              <a:spcBef>
                <a:spcPts val="400"/>
              </a:spcBef>
              <a:spcAft>
                <a:spcPts val="0"/>
              </a:spcAft>
              <a:buSzPts val="2100"/>
              <a:buNone/>
              <a:defRPr/>
            </a:lvl8pPr>
            <a:lvl9pPr lvl="8" rtl="0">
              <a:spcBef>
                <a:spcPts val="400"/>
              </a:spcBef>
              <a:spcAft>
                <a:spcPts val="0"/>
              </a:spcAft>
              <a:buSzPts val="2100"/>
              <a:buNone/>
              <a:defRPr/>
            </a:lvl9pPr>
          </a:lstStyle>
          <a:p/>
        </p:txBody>
      </p:sp>
      <p:sp>
        <p:nvSpPr>
          <p:cNvPr id="79" name="Google Shape;79;p4"/>
          <p:cNvSpPr txBox="1"/>
          <p:nvPr>
            <p:ph idx="3" type="subTitle"/>
          </p:nvPr>
        </p:nvSpPr>
        <p:spPr>
          <a:xfrm>
            <a:off x="10477500" y="5950700"/>
            <a:ext cx="5754600" cy="381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spcBef>
                <a:spcPts val="640"/>
              </a:spcBef>
              <a:spcAft>
                <a:spcPts val="0"/>
              </a:spcAft>
              <a:buSzPts val="3100"/>
              <a:buNone/>
              <a:defRPr sz="3100"/>
            </a:lvl1pPr>
            <a:lvl2pPr lvl="1" rtl="0">
              <a:spcBef>
                <a:spcPts val="560"/>
              </a:spcBef>
              <a:spcAft>
                <a:spcPts val="0"/>
              </a:spcAft>
              <a:buSzPts val="2100"/>
              <a:buNone/>
              <a:defRPr/>
            </a:lvl2pPr>
            <a:lvl3pPr lvl="2" rtl="0">
              <a:spcBef>
                <a:spcPts val="480"/>
              </a:spcBef>
              <a:spcAft>
                <a:spcPts val="0"/>
              </a:spcAft>
              <a:buSzPts val="2100"/>
              <a:buNone/>
              <a:defRPr/>
            </a:lvl3pPr>
            <a:lvl4pPr lvl="3" rtl="0">
              <a:spcBef>
                <a:spcPts val="400"/>
              </a:spcBef>
              <a:spcAft>
                <a:spcPts val="0"/>
              </a:spcAft>
              <a:buSzPts val="2100"/>
              <a:buNone/>
              <a:defRPr/>
            </a:lvl4pPr>
            <a:lvl5pPr lvl="4" rtl="0">
              <a:spcBef>
                <a:spcPts val="400"/>
              </a:spcBef>
              <a:spcAft>
                <a:spcPts val="0"/>
              </a:spcAft>
              <a:buSzPts val="2100"/>
              <a:buNone/>
              <a:defRPr/>
            </a:lvl5pPr>
            <a:lvl6pPr lvl="5" rtl="0">
              <a:spcBef>
                <a:spcPts val="400"/>
              </a:spcBef>
              <a:spcAft>
                <a:spcPts val="0"/>
              </a:spcAft>
              <a:buSzPts val="2100"/>
              <a:buNone/>
              <a:defRPr/>
            </a:lvl6pPr>
            <a:lvl7pPr lvl="6" rtl="0">
              <a:spcBef>
                <a:spcPts val="400"/>
              </a:spcBef>
              <a:spcAft>
                <a:spcPts val="0"/>
              </a:spcAft>
              <a:buSzPts val="2100"/>
              <a:buNone/>
              <a:defRPr/>
            </a:lvl7pPr>
            <a:lvl8pPr lvl="7" rtl="0">
              <a:spcBef>
                <a:spcPts val="400"/>
              </a:spcBef>
              <a:spcAft>
                <a:spcPts val="0"/>
              </a:spcAft>
              <a:buSzPts val="2100"/>
              <a:buNone/>
              <a:defRPr/>
            </a:lvl8pPr>
            <a:lvl9pPr lvl="8" rtl="0">
              <a:spcBef>
                <a:spcPts val="400"/>
              </a:spcBef>
              <a:spcAft>
                <a:spcPts val="0"/>
              </a:spcAft>
              <a:buSzPts val="2100"/>
              <a:buNone/>
              <a:defRPr/>
            </a:lvl9pPr>
          </a:lstStyle>
          <a:p/>
        </p:txBody>
      </p:sp>
      <p:sp>
        <p:nvSpPr>
          <p:cNvPr id="80" name="Google Shape;80;p4"/>
          <p:cNvSpPr txBox="1"/>
          <p:nvPr>
            <p:ph idx="4" type="subTitle"/>
          </p:nvPr>
        </p:nvSpPr>
        <p:spPr>
          <a:xfrm>
            <a:off x="10477500" y="4773800"/>
            <a:ext cx="5754600" cy="381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spcBef>
                <a:spcPts val="640"/>
              </a:spcBef>
              <a:spcAft>
                <a:spcPts val="0"/>
              </a:spcAft>
              <a:buSzPts val="3100"/>
              <a:buNone/>
              <a:defRPr sz="3100"/>
            </a:lvl1pPr>
            <a:lvl2pPr lvl="1" rtl="0">
              <a:spcBef>
                <a:spcPts val="560"/>
              </a:spcBef>
              <a:spcAft>
                <a:spcPts val="0"/>
              </a:spcAft>
              <a:buSzPts val="2100"/>
              <a:buNone/>
              <a:defRPr/>
            </a:lvl2pPr>
            <a:lvl3pPr lvl="2" rtl="0">
              <a:spcBef>
                <a:spcPts val="480"/>
              </a:spcBef>
              <a:spcAft>
                <a:spcPts val="0"/>
              </a:spcAft>
              <a:buSzPts val="2100"/>
              <a:buNone/>
              <a:defRPr/>
            </a:lvl3pPr>
            <a:lvl4pPr lvl="3" rtl="0">
              <a:spcBef>
                <a:spcPts val="400"/>
              </a:spcBef>
              <a:spcAft>
                <a:spcPts val="0"/>
              </a:spcAft>
              <a:buSzPts val="2100"/>
              <a:buNone/>
              <a:defRPr/>
            </a:lvl4pPr>
            <a:lvl5pPr lvl="4" rtl="0">
              <a:spcBef>
                <a:spcPts val="400"/>
              </a:spcBef>
              <a:spcAft>
                <a:spcPts val="0"/>
              </a:spcAft>
              <a:buSzPts val="2100"/>
              <a:buNone/>
              <a:defRPr/>
            </a:lvl5pPr>
            <a:lvl6pPr lvl="5" rtl="0">
              <a:spcBef>
                <a:spcPts val="400"/>
              </a:spcBef>
              <a:spcAft>
                <a:spcPts val="0"/>
              </a:spcAft>
              <a:buSzPts val="2100"/>
              <a:buNone/>
              <a:defRPr/>
            </a:lvl6pPr>
            <a:lvl7pPr lvl="6" rtl="0">
              <a:spcBef>
                <a:spcPts val="400"/>
              </a:spcBef>
              <a:spcAft>
                <a:spcPts val="0"/>
              </a:spcAft>
              <a:buSzPts val="2100"/>
              <a:buNone/>
              <a:defRPr/>
            </a:lvl7pPr>
            <a:lvl8pPr lvl="7" rtl="0">
              <a:spcBef>
                <a:spcPts val="400"/>
              </a:spcBef>
              <a:spcAft>
                <a:spcPts val="0"/>
              </a:spcAft>
              <a:buSzPts val="2100"/>
              <a:buNone/>
              <a:defRPr/>
            </a:lvl8pPr>
            <a:lvl9pPr lvl="8" rtl="0">
              <a:spcBef>
                <a:spcPts val="400"/>
              </a:spcBef>
              <a:spcAft>
                <a:spcPts val="0"/>
              </a:spcAft>
              <a:buSzPts val="2100"/>
              <a:buNone/>
              <a:defRPr/>
            </a:lvl9pPr>
          </a:lstStyle>
          <a:p/>
        </p:txBody>
      </p:sp>
      <p:sp>
        <p:nvSpPr>
          <p:cNvPr id="81" name="Google Shape;81;p4"/>
          <p:cNvSpPr txBox="1"/>
          <p:nvPr>
            <p:ph idx="5" type="subTitle"/>
          </p:nvPr>
        </p:nvSpPr>
        <p:spPr>
          <a:xfrm>
            <a:off x="10477500" y="3596900"/>
            <a:ext cx="5754600" cy="381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spcBef>
                <a:spcPts val="640"/>
              </a:spcBef>
              <a:spcAft>
                <a:spcPts val="0"/>
              </a:spcAft>
              <a:buSzPts val="3100"/>
              <a:buNone/>
              <a:defRPr sz="3100"/>
            </a:lvl1pPr>
            <a:lvl2pPr lvl="1" rtl="0">
              <a:spcBef>
                <a:spcPts val="560"/>
              </a:spcBef>
              <a:spcAft>
                <a:spcPts val="0"/>
              </a:spcAft>
              <a:buSzPts val="2100"/>
              <a:buNone/>
              <a:defRPr/>
            </a:lvl2pPr>
            <a:lvl3pPr lvl="2" rtl="0">
              <a:spcBef>
                <a:spcPts val="480"/>
              </a:spcBef>
              <a:spcAft>
                <a:spcPts val="0"/>
              </a:spcAft>
              <a:buSzPts val="2100"/>
              <a:buNone/>
              <a:defRPr/>
            </a:lvl3pPr>
            <a:lvl4pPr lvl="3" rtl="0">
              <a:spcBef>
                <a:spcPts val="400"/>
              </a:spcBef>
              <a:spcAft>
                <a:spcPts val="0"/>
              </a:spcAft>
              <a:buSzPts val="2100"/>
              <a:buNone/>
              <a:defRPr/>
            </a:lvl4pPr>
            <a:lvl5pPr lvl="4" rtl="0">
              <a:spcBef>
                <a:spcPts val="400"/>
              </a:spcBef>
              <a:spcAft>
                <a:spcPts val="0"/>
              </a:spcAft>
              <a:buSzPts val="2100"/>
              <a:buNone/>
              <a:defRPr/>
            </a:lvl5pPr>
            <a:lvl6pPr lvl="5" rtl="0">
              <a:spcBef>
                <a:spcPts val="400"/>
              </a:spcBef>
              <a:spcAft>
                <a:spcPts val="0"/>
              </a:spcAft>
              <a:buSzPts val="2100"/>
              <a:buNone/>
              <a:defRPr/>
            </a:lvl6pPr>
            <a:lvl7pPr lvl="6" rtl="0">
              <a:spcBef>
                <a:spcPts val="400"/>
              </a:spcBef>
              <a:spcAft>
                <a:spcPts val="0"/>
              </a:spcAft>
              <a:buSzPts val="2100"/>
              <a:buNone/>
              <a:defRPr/>
            </a:lvl7pPr>
            <a:lvl8pPr lvl="7" rtl="0">
              <a:spcBef>
                <a:spcPts val="400"/>
              </a:spcBef>
              <a:spcAft>
                <a:spcPts val="0"/>
              </a:spcAft>
              <a:buSzPts val="2100"/>
              <a:buNone/>
              <a:defRPr/>
            </a:lvl8pPr>
            <a:lvl9pPr lvl="8" rtl="0">
              <a:spcBef>
                <a:spcPts val="400"/>
              </a:spcBef>
              <a:spcAft>
                <a:spcPts val="0"/>
              </a:spcAft>
              <a:buSzPts val="2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3">
  <p:cSld name="CUSTOM_2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oogle Shape;83;p5"/>
          <p:cNvGrpSpPr/>
          <p:nvPr/>
        </p:nvGrpSpPr>
        <p:grpSpPr>
          <a:xfrm>
            <a:off x="0" y="5286561"/>
            <a:ext cx="18288000" cy="5143500"/>
            <a:chOff x="0" y="0"/>
            <a:chExt cx="24384000" cy="6858000"/>
          </a:xfrm>
        </p:grpSpPr>
        <p:sp>
          <p:nvSpPr>
            <p:cNvPr id="84" name="Google Shape;84;p5"/>
            <p:cNvSpPr/>
            <p:nvPr/>
          </p:nvSpPr>
          <p:spPr>
            <a:xfrm>
              <a:off x="0" y="0"/>
              <a:ext cx="12192000" cy="6858000"/>
            </a:xfrm>
            <a:custGeom>
              <a:rect b="b" l="l" r="r" t="t"/>
              <a:pathLst>
                <a:path extrusionOk="0" h="6858000" w="12192000">
                  <a:moveTo>
                    <a:pt x="0" y="0"/>
                  </a:moveTo>
                  <a:lnTo>
                    <a:pt x="12192000" y="0"/>
                  </a:lnTo>
                  <a:lnTo>
                    <a:pt x="12192000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2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85" name="Google Shape;85;p5"/>
            <p:cNvSpPr/>
            <p:nvPr/>
          </p:nvSpPr>
          <p:spPr>
            <a:xfrm>
              <a:off x="12192000" y="0"/>
              <a:ext cx="12192000" cy="6858000"/>
            </a:xfrm>
            <a:custGeom>
              <a:rect b="b" l="l" r="r" t="t"/>
              <a:pathLst>
                <a:path extrusionOk="0" h="6858000" w="12192000">
                  <a:moveTo>
                    <a:pt x="0" y="0"/>
                  </a:moveTo>
                  <a:lnTo>
                    <a:pt x="12192000" y="0"/>
                  </a:lnTo>
                  <a:lnTo>
                    <a:pt x="12192000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2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</p:grpSp>
      <p:grpSp>
        <p:nvGrpSpPr>
          <p:cNvPr id="86" name="Google Shape;86;p5"/>
          <p:cNvGrpSpPr/>
          <p:nvPr/>
        </p:nvGrpSpPr>
        <p:grpSpPr>
          <a:xfrm>
            <a:off x="681307" y="1398525"/>
            <a:ext cx="16918089" cy="8213242"/>
            <a:chOff x="-9397" y="-111995"/>
            <a:chExt cx="22557452" cy="10950990"/>
          </a:xfrm>
        </p:grpSpPr>
        <p:grpSp>
          <p:nvGrpSpPr>
            <p:cNvPr id="87" name="Google Shape;87;p5"/>
            <p:cNvGrpSpPr/>
            <p:nvPr/>
          </p:nvGrpSpPr>
          <p:grpSpPr>
            <a:xfrm>
              <a:off x="0" y="-111995"/>
              <a:ext cx="22548055" cy="10950990"/>
              <a:chOff x="0" y="-38100"/>
              <a:chExt cx="7670711" cy="3725460"/>
            </a:xfrm>
          </p:grpSpPr>
          <p:sp>
            <p:nvSpPr>
              <p:cNvPr id="88" name="Google Shape;88;p5"/>
              <p:cNvSpPr/>
              <p:nvPr/>
            </p:nvSpPr>
            <p:spPr>
              <a:xfrm>
                <a:off x="0" y="0"/>
                <a:ext cx="7670711" cy="3687360"/>
              </a:xfrm>
              <a:custGeom>
                <a:rect b="b" l="l" r="r" t="t"/>
                <a:pathLst>
                  <a:path extrusionOk="0" h="3687360" w="7670711">
                    <a:moveTo>
                      <a:pt x="0" y="0"/>
                    </a:moveTo>
                    <a:lnTo>
                      <a:pt x="7670711" y="0"/>
                    </a:lnTo>
                    <a:lnTo>
                      <a:pt x="7670711" y="3687360"/>
                    </a:lnTo>
                    <a:lnTo>
                      <a:pt x="0" y="3687360"/>
                    </a:lnTo>
                    <a:close/>
                  </a:path>
                </a:pathLst>
              </a:custGeom>
              <a:solidFill>
                <a:srgbClr val="C4CDFE"/>
              </a:solidFill>
              <a:ln cap="sq" cmpd="sng" w="85725">
                <a:solidFill>
                  <a:srgbClr val="5067DC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sp>
          <p:sp>
            <p:nvSpPr>
              <p:cNvPr id="89" name="Google Shape;89;p5"/>
              <p:cNvSpPr txBox="1"/>
              <p:nvPr/>
            </p:nvSpPr>
            <p:spPr>
              <a:xfrm>
                <a:off x="0" y="-38100"/>
                <a:ext cx="7670700" cy="3725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9475" lIns="29475" spcFirstLastPara="1" rIns="29475" wrap="square" tIns="29475">
                <a:noAutofit/>
              </a:bodyPr>
              <a:lstStyle/>
              <a:p>
                <a:pPr indent="0" lvl="0" marL="0" marR="0" rtl="0" algn="ctr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0" name="Google Shape;90;p5"/>
            <p:cNvGrpSpPr/>
            <p:nvPr/>
          </p:nvGrpSpPr>
          <p:grpSpPr>
            <a:xfrm rot="-5400000">
              <a:off x="-5198527" y="5283280"/>
              <a:ext cx="10639520" cy="261260"/>
              <a:chOff x="0" y="-38100"/>
              <a:chExt cx="3619500" cy="88879"/>
            </a:xfrm>
          </p:grpSpPr>
          <p:sp>
            <p:nvSpPr>
              <p:cNvPr id="91" name="Google Shape;91;p5"/>
              <p:cNvSpPr/>
              <p:nvPr/>
            </p:nvSpPr>
            <p:spPr>
              <a:xfrm>
                <a:off x="0" y="0"/>
                <a:ext cx="3619500" cy="50779"/>
              </a:xfrm>
              <a:custGeom>
                <a:rect b="b" l="l" r="r" t="t"/>
                <a:pathLst>
                  <a:path extrusionOk="0" h="50779" w="3619500">
                    <a:moveTo>
                      <a:pt x="0" y="0"/>
                    </a:moveTo>
                    <a:lnTo>
                      <a:pt x="3619500" y="0"/>
                    </a:lnTo>
                    <a:lnTo>
                      <a:pt x="3619500" y="50779"/>
                    </a:lnTo>
                    <a:lnTo>
                      <a:pt x="0" y="5077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</p:sp>
          <p:sp>
            <p:nvSpPr>
              <p:cNvPr id="92" name="Google Shape;92;p5"/>
              <p:cNvSpPr txBox="1"/>
              <p:nvPr/>
            </p:nvSpPr>
            <p:spPr>
              <a:xfrm>
                <a:off x="0" y="-38100"/>
                <a:ext cx="3619500" cy="88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9475" lIns="29475" spcFirstLastPara="1" rIns="29475" wrap="square" tIns="29475">
                <a:noAutofit/>
              </a:bodyPr>
              <a:lstStyle/>
              <a:p>
                <a:pPr indent="0" lvl="0" marL="0" marR="0" rtl="0" algn="ctr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3" name="Google Shape;93;p5"/>
            <p:cNvGrpSpPr/>
            <p:nvPr/>
          </p:nvGrpSpPr>
          <p:grpSpPr>
            <a:xfrm>
              <a:off x="251865" y="-18005"/>
              <a:ext cx="22197046" cy="247808"/>
              <a:chOff x="0" y="-38100"/>
              <a:chExt cx="7551300" cy="84300"/>
            </a:xfrm>
          </p:grpSpPr>
          <p:sp>
            <p:nvSpPr>
              <p:cNvPr id="94" name="Google Shape;94;p5"/>
              <p:cNvSpPr/>
              <p:nvPr/>
            </p:nvSpPr>
            <p:spPr>
              <a:xfrm>
                <a:off x="0" y="0"/>
                <a:ext cx="7551254" cy="46191"/>
              </a:xfrm>
              <a:custGeom>
                <a:rect b="b" l="l" r="r" t="t"/>
                <a:pathLst>
                  <a:path extrusionOk="0" h="46191" w="7551254">
                    <a:moveTo>
                      <a:pt x="0" y="0"/>
                    </a:moveTo>
                    <a:lnTo>
                      <a:pt x="7551254" y="0"/>
                    </a:lnTo>
                    <a:lnTo>
                      <a:pt x="7551254" y="46191"/>
                    </a:lnTo>
                    <a:lnTo>
                      <a:pt x="0" y="4619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</p:sp>
          <p:sp>
            <p:nvSpPr>
              <p:cNvPr id="95" name="Google Shape;95;p5"/>
              <p:cNvSpPr txBox="1"/>
              <p:nvPr/>
            </p:nvSpPr>
            <p:spPr>
              <a:xfrm>
                <a:off x="0" y="-38100"/>
                <a:ext cx="7551300" cy="84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9475" lIns="29475" spcFirstLastPara="1" rIns="29475" wrap="square" tIns="29475">
                <a:noAutofit/>
              </a:bodyPr>
              <a:lstStyle/>
              <a:p>
                <a:pPr indent="0" lvl="0" marL="0" marR="0" rtl="0" algn="ctr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6" name="Google Shape;96;p5"/>
            <p:cNvGrpSpPr/>
            <p:nvPr/>
          </p:nvGrpSpPr>
          <p:grpSpPr>
            <a:xfrm rot="-5400000">
              <a:off x="16998711" y="5283280"/>
              <a:ext cx="10639520" cy="261260"/>
              <a:chOff x="0" y="-38100"/>
              <a:chExt cx="3619500" cy="88879"/>
            </a:xfrm>
          </p:grpSpPr>
          <p:sp>
            <p:nvSpPr>
              <p:cNvPr id="97" name="Google Shape;97;p5"/>
              <p:cNvSpPr/>
              <p:nvPr/>
            </p:nvSpPr>
            <p:spPr>
              <a:xfrm>
                <a:off x="0" y="0"/>
                <a:ext cx="3619500" cy="50779"/>
              </a:xfrm>
              <a:custGeom>
                <a:rect b="b" l="l" r="r" t="t"/>
                <a:pathLst>
                  <a:path extrusionOk="0" h="50779" w="3619500">
                    <a:moveTo>
                      <a:pt x="0" y="0"/>
                    </a:moveTo>
                    <a:lnTo>
                      <a:pt x="3619500" y="0"/>
                    </a:lnTo>
                    <a:lnTo>
                      <a:pt x="3619500" y="50779"/>
                    </a:lnTo>
                    <a:lnTo>
                      <a:pt x="0" y="50779"/>
                    </a:lnTo>
                    <a:close/>
                  </a:path>
                </a:pathLst>
              </a:custGeom>
              <a:solidFill>
                <a:srgbClr val="939CCC"/>
              </a:solidFill>
              <a:ln>
                <a:noFill/>
              </a:ln>
            </p:spPr>
          </p:sp>
          <p:sp>
            <p:nvSpPr>
              <p:cNvPr id="98" name="Google Shape;98;p5"/>
              <p:cNvSpPr txBox="1"/>
              <p:nvPr/>
            </p:nvSpPr>
            <p:spPr>
              <a:xfrm>
                <a:off x="0" y="-38100"/>
                <a:ext cx="3619500" cy="88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9475" lIns="29475" spcFirstLastPara="1" rIns="29475" wrap="square" tIns="29475">
                <a:noAutofit/>
              </a:bodyPr>
              <a:lstStyle/>
              <a:p>
                <a:pPr indent="0" lvl="0" marL="0" marR="0" rtl="0" algn="ctr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9" name="Google Shape;99;p5"/>
            <p:cNvGrpSpPr/>
            <p:nvPr/>
          </p:nvGrpSpPr>
          <p:grpSpPr>
            <a:xfrm>
              <a:off x="251865" y="10485891"/>
              <a:ext cx="22122280" cy="247808"/>
              <a:chOff x="0" y="-38100"/>
              <a:chExt cx="7525865" cy="84300"/>
            </a:xfrm>
          </p:grpSpPr>
          <p:sp>
            <p:nvSpPr>
              <p:cNvPr id="100" name="Google Shape;100;p5"/>
              <p:cNvSpPr/>
              <p:nvPr/>
            </p:nvSpPr>
            <p:spPr>
              <a:xfrm>
                <a:off x="0" y="0"/>
                <a:ext cx="7525865" cy="46191"/>
              </a:xfrm>
              <a:custGeom>
                <a:rect b="b" l="l" r="r" t="t"/>
                <a:pathLst>
                  <a:path extrusionOk="0" h="46191" w="7525865">
                    <a:moveTo>
                      <a:pt x="0" y="0"/>
                    </a:moveTo>
                    <a:lnTo>
                      <a:pt x="7525865" y="0"/>
                    </a:lnTo>
                    <a:lnTo>
                      <a:pt x="7525865" y="46191"/>
                    </a:lnTo>
                    <a:lnTo>
                      <a:pt x="0" y="46191"/>
                    </a:lnTo>
                    <a:close/>
                  </a:path>
                </a:pathLst>
              </a:custGeom>
              <a:solidFill>
                <a:srgbClr val="939CCC"/>
              </a:solidFill>
              <a:ln>
                <a:noFill/>
              </a:ln>
            </p:spPr>
          </p:sp>
          <p:sp>
            <p:nvSpPr>
              <p:cNvPr id="101" name="Google Shape;101;p5"/>
              <p:cNvSpPr txBox="1"/>
              <p:nvPr/>
            </p:nvSpPr>
            <p:spPr>
              <a:xfrm>
                <a:off x="0" y="-38100"/>
                <a:ext cx="7525800" cy="84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9475" lIns="29475" spcFirstLastPara="1" rIns="29475" wrap="square" tIns="29475">
                <a:noAutofit/>
              </a:bodyPr>
              <a:lstStyle/>
              <a:p>
                <a:pPr indent="0" lvl="0" marL="0" marR="0" rtl="0" algn="ctr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02" name="Google Shape;102;p5"/>
          <p:cNvGrpSpPr/>
          <p:nvPr/>
        </p:nvGrpSpPr>
        <p:grpSpPr>
          <a:xfrm>
            <a:off x="1685211" y="3050833"/>
            <a:ext cx="14917675" cy="4040695"/>
            <a:chOff x="0" y="-38100"/>
            <a:chExt cx="3928909" cy="1064209"/>
          </a:xfrm>
        </p:grpSpPr>
        <p:sp>
          <p:nvSpPr>
            <p:cNvPr id="103" name="Google Shape;103;p5"/>
            <p:cNvSpPr/>
            <p:nvPr/>
          </p:nvSpPr>
          <p:spPr>
            <a:xfrm>
              <a:off x="0" y="0"/>
              <a:ext cx="3928909" cy="1026109"/>
            </a:xfrm>
            <a:custGeom>
              <a:rect b="b" l="l" r="r" t="t"/>
              <a:pathLst>
                <a:path extrusionOk="0" h="1026109" w="3928909">
                  <a:moveTo>
                    <a:pt x="0" y="0"/>
                  </a:moveTo>
                  <a:lnTo>
                    <a:pt x="3928909" y="0"/>
                  </a:lnTo>
                  <a:lnTo>
                    <a:pt x="3928909" y="1026109"/>
                  </a:lnTo>
                  <a:lnTo>
                    <a:pt x="0" y="1026109"/>
                  </a:lnTo>
                  <a:close/>
                </a:path>
              </a:pathLst>
            </a:custGeom>
            <a:solidFill>
              <a:srgbClr val="5067DC"/>
            </a:solidFill>
            <a:ln>
              <a:noFill/>
            </a:ln>
          </p:spPr>
        </p:sp>
        <p:sp>
          <p:nvSpPr>
            <p:cNvPr id="104" name="Google Shape;104;p5"/>
            <p:cNvSpPr txBox="1"/>
            <p:nvPr/>
          </p:nvSpPr>
          <p:spPr>
            <a:xfrm>
              <a:off x="0" y="-38100"/>
              <a:ext cx="3928800" cy="106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5" name="Google Shape;105;p5"/>
          <p:cNvSpPr/>
          <p:nvPr>
            <p:ph idx="2" type="pic"/>
          </p:nvPr>
        </p:nvSpPr>
        <p:spPr>
          <a:xfrm>
            <a:off x="1738275" y="3243925"/>
            <a:ext cx="14811600" cy="37995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106" name="Google Shape;106;p5"/>
          <p:cNvGrpSpPr/>
          <p:nvPr/>
        </p:nvGrpSpPr>
        <p:grpSpPr>
          <a:xfrm>
            <a:off x="0" y="-144662"/>
            <a:ext cx="18288118" cy="1036554"/>
            <a:chOff x="0" y="-38100"/>
            <a:chExt cx="4816592" cy="273000"/>
          </a:xfrm>
        </p:grpSpPr>
        <p:sp>
          <p:nvSpPr>
            <p:cNvPr id="107" name="Google Shape;107;p5"/>
            <p:cNvSpPr/>
            <p:nvPr/>
          </p:nvSpPr>
          <p:spPr>
            <a:xfrm>
              <a:off x="0" y="0"/>
              <a:ext cx="4816592" cy="234809"/>
            </a:xfrm>
            <a:custGeom>
              <a:rect b="b" l="l" r="r" t="t"/>
              <a:pathLst>
                <a:path extrusionOk="0" h="234809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34809"/>
                  </a:lnTo>
                  <a:lnTo>
                    <a:pt x="0" y="234809"/>
                  </a:lnTo>
                  <a:close/>
                </a:path>
              </a:pathLst>
            </a:custGeom>
            <a:solidFill>
              <a:srgbClr val="5067DC"/>
            </a:solidFill>
            <a:ln>
              <a:noFill/>
            </a:ln>
          </p:spPr>
        </p:sp>
        <p:sp>
          <p:nvSpPr>
            <p:cNvPr id="108" name="Google Shape;108;p5"/>
            <p:cNvSpPr txBox="1"/>
            <p:nvPr/>
          </p:nvSpPr>
          <p:spPr>
            <a:xfrm>
              <a:off x="0" y="-38100"/>
              <a:ext cx="4816500" cy="27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9" name="Google Shape;109;p5"/>
          <p:cNvSpPr/>
          <p:nvPr/>
        </p:nvSpPr>
        <p:spPr>
          <a:xfrm>
            <a:off x="17170177" y="223297"/>
            <a:ext cx="460559" cy="460559"/>
          </a:xfrm>
          <a:custGeom>
            <a:rect b="b" l="l" r="r" t="t"/>
            <a:pathLst>
              <a:path extrusionOk="0" h="6352540" w="6352540">
                <a:moveTo>
                  <a:pt x="6352540" y="0"/>
                </a:moveTo>
                <a:lnTo>
                  <a:pt x="6352540" y="1410970"/>
                </a:lnTo>
                <a:lnTo>
                  <a:pt x="5646420" y="1410970"/>
                </a:lnTo>
                <a:lnTo>
                  <a:pt x="5646420" y="2117090"/>
                </a:lnTo>
                <a:lnTo>
                  <a:pt x="4940300" y="2117090"/>
                </a:lnTo>
                <a:lnTo>
                  <a:pt x="4940300" y="2823210"/>
                </a:lnTo>
                <a:lnTo>
                  <a:pt x="4234180" y="2823210"/>
                </a:lnTo>
                <a:lnTo>
                  <a:pt x="4234180" y="3529330"/>
                </a:lnTo>
                <a:lnTo>
                  <a:pt x="4940300" y="3529330"/>
                </a:lnTo>
                <a:lnTo>
                  <a:pt x="4940300" y="4235450"/>
                </a:lnTo>
                <a:lnTo>
                  <a:pt x="5646420" y="4235450"/>
                </a:lnTo>
                <a:lnTo>
                  <a:pt x="5646420" y="4941570"/>
                </a:lnTo>
                <a:lnTo>
                  <a:pt x="6352540" y="4941570"/>
                </a:lnTo>
                <a:lnTo>
                  <a:pt x="6352540" y="6352540"/>
                </a:lnTo>
                <a:lnTo>
                  <a:pt x="4941570" y="6352540"/>
                </a:lnTo>
                <a:lnTo>
                  <a:pt x="4941570" y="5646420"/>
                </a:lnTo>
                <a:lnTo>
                  <a:pt x="4235450" y="5646420"/>
                </a:lnTo>
                <a:lnTo>
                  <a:pt x="4235450" y="4940300"/>
                </a:lnTo>
                <a:lnTo>
                  <a:pt x="3529330" y="4940300"/>
                </a:lnTo>
                <a:lnTo>
                  <a:pt x="3529330" y="4234180"/>
                </a:lnTo>
                <a:lnTo>
                  <a:pt x="2823210" y="4234180"/>
                </a:lnTo>
                <a:lnTo>
                  <a:pt x="2823210" y="4940300"/>
                </a:lnTo>
                <a:lnTo>
                  <a:pt x="2117090" y="4940300"/>
                </a:lnTo>
                <a:lnTo>
                  <a:pt x="2117090" y="5646420"/>
                </a:lnTo>
                <a:lnTo>
                  <a:pt x="1410970" y="5646420"/>
                </a:lnTo>
                <a:lnTo>
                  <a:pt x="1410970" y="6352540"/>
                </a:lnTo>
                <a:lnTo>
                  <a:pt x="0" y="6352540"/>
                </a:lnTo>
                <a:cubicBezTo>
                  <a:pt x="0" y="6352540"/>
                  <a:pt x="0" y="5124450"/>
                  <a:pt x="0" y="4939030"/>
                </a:cubicBezTo>
                <a:lnTo>
                  <a:pt x="706120" y="4939030"/>
                </a:lnTo>
                <a:lnTo>
                  <a:pt x="706120" y="4232910"/>
                </a:lnTo>
                <a:lnTo>
                  <a:pt x="1412240" y="4232910"/>
                </a:lnTo>
                <a:lnTo>
                  <a:pt x="1412240" y="3526790"/>
                </a:lnTo>
                <a:lnTo>
                  <a:pt x="2118360" y="3526790"/>
                </a:lnTo>
                <a:lnTo>
                  <a:pt x="2118360" y="2820670"/>
                </a:lnTo>
                <a:lnTo>
                  <a:pt x="1412240" y="2820670"/>
                </a:lnTo>
                <a:lnTo>
                  <a:pt x="1412240" y="2114550"/>
                </a:lnTo>
                <a:lnTo>
                  <a:pt x="708660" y="2114550"/>
                </a:lnTo>
                <a:lnTo>
                  <a:pt x="708660" y="1408430"/>
                </a:lnTo>
                <a:lnTo>
                  <a:pt x="0" y="1408430"/>
                </a:lnTo>
                <a:lnTo>
                  <a:pt x="0" y="0"/>
                </a:lnTo>
                <a:lnTo>
                  <a:pt x="1413510" y="0"/>
                </a:lnTo>
                <a:lnTo>
                  <a:pt x="1413510" y="706120"/>
                </a:lnTo>
                <a:lnTo>
                  <a:pt x="2119630" y="706120"/>
                </a:lnTo>
                <a:lnTo>
                  <a:pt x="2119630" y="1412240"/>
                </a:lnTo>
                <a:lnTo>
                  <a:pt x="2825750" y="1412240"/>
                </a:lnTo>
                <a:lnTo>
                  <a:pt x="2825750" y="2118360"/>
                </a:lnTo>
                <a:lnTo>
                  <a:pt x="3531870" y="2118360"/>
                </a:lnTo>
                <a:lnTo>
                  <a:pt x="3531870" y="1412240"/>
                </a:lnTo>
                <a:lnTo>
                  <a:pt x="4237990" y="1412240"/>
                </a:lnTo>
                <a:lnTo>
                  <a:pt x="4237990" y="706120"/>
                </a:lnTo>
                <a:lnTo>
                  <a:pt x="4944110" y="706120"/>
                </a:lnTo>
                <a:lnTo>
                  <a:pt x="4944110" y="0"/>
                </a:lnTo>
                <a:lnTo>
                  <a:pt x="635254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5"/>
          <p:cNvSpPr/>
          <p:nvPr/>
        </p:nvSpPr>
        <p:spPr>
          <a:xfrm rot="1378363">
            <a:off x="15869353" y="3028628"/>
            <a:ext cx="1050002" cy="883910"/>
          </a:xfrm>
          <a:custGeom>
            <a:rect b="b" l="l" r="r" t="t"/>
            <a:pathLst>
              <a:path extrusionOk="0" h="884574" w="1050790">
                <a:moveTo>
                  <a:pt x="0" y="0"/>
                </a:moveTo>
                <a:lnTo>
                  <a:pt x="1050790" y="0"/>
                </a:lnTo>
                <a:lnTo>
                  <a:pt x="1050790" y="884574"/>
                </a:lnTo>
                <a:lnTo>
                  <a:pt x="0" y="88457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111" name="Google Shape;111;p5"/>
          <p:cNvGrpSpPr/>
          <p:nvPr/>
        </p:nvGrpSpPr>
        <p:grpSpPr>
          <a:xfrm>
            <a:off x="12124528" y="205548"/>
            <a:ext cx="3758237" cy="499495"/>
            <a:chOff x="0" y="0"/>
            <a:chExt cx="5010983" cy="665993"/>
          </a:xfrm>
        </p:grpSpPr>
        <p:sp>
          <p:nvSpPr>
            <p:cNvPr id="112" name="Google Shape;112;p5"/>
            <p:cNvSpPr/>
            <p:nvPr/>
          </p:nvSpPr>
          <p:spPr>
            <a:xfrm>
              <a:off x="4219847" y="0"/>
              <a:ext cx="791136" cy="665993"/>
            </a:xfrm>
            <a:custGeom>
              <a:rect b="b" l="l" r="r" t="t"/>
              <a:pathLst>
                <a:path extrusionOk="0" h="665993" w="791136">
                  <a:moveTo>
                    <a:pt x="0" y="0"/>
                  </a:moveTo>
                  <a:lnTo>
                    <a:pt x="791136" y="0"/>
                  </a:lnTo>
                  <a:lnTo>
                    <a:pt x="791136" y="665993"/>
                  </a:lnTo>
                  <a:lnTo>
                    <a:pt x="0" y="66599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 amt="43000"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113" name="Google Shape;113;p5"/>
            <p:cNvSpPr/>
            <p:nvPr/>
          </p:nvSpPr>
          <p:spPr>
            <a:xfrm>
              <a:off x="2109924" y="0"/>
              <a:ext cx="791136" cy="665993"/>
            </a:xfrm>
            <a:custGeom>
              <a:rect b="b" l="l" r="r" t="t"/>
              <a:pathLst>
                <a:path extrusionOk="0" h="665993" w="791136">
                  <a:moveTo>
                    <a:pt x="0" y="0"/>
                  </a:moveTo>
                  <a:lnTo>
                    <a:pt x="791136" y="0"/>
                  </a:lnTo>
                  <a:lnTo>
                    <a:pt x="791136" y="665993"/>
                  </a:lnTo>
                  <a:lnTo>
                    <a:pt x="0" y="66599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114" name="Google Shape;114;p5"/>
            <p:cNvSpPr/>
            <p:nvPr/>
          </p:nvSpPr>
          <p:spPr>
            <a:xfrm>
              <a:off x="3164885" y="0"/>
              <a:ext cx="791136" cy="665993"/>
            </a:xfrm>
            <a:custGeom>
              <a:rect b="b" l="l" r="r" t="t"/>
              <a:pathLst>
                <a:path extrusionOk="0" h="665993" w="791136">
                  <a:moveTo>
                    <a:pt x="0" y="0"/>
                  </a:moveTo>
                  <a:lnTo>
                    <a:pt x="791136" y="0"/>
                  </a:lnTo>
                  <a:lnTo>
                    <a:pt x="791136" y="665993"/>
                  </a:lnTo>
                  <a:lnTo>
                    <a:pt x="0" y="66599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115" name="Google Shape;115;p5"/>
            <p:cNvSpPr/>
            <p:nvPr/>
          </p:nvSpPr>
          <p:spPr>
            <a:xfrm>
              <a:off x="1054962" y="0"/>
              <a:ext cx="791136" cy="665993"/>
            </a:xfrm>
            <a:custGeom>
              <a:rect b="b" l="l" r="r" t="t"/>
              <a:pathLst>
                <a:path extrusionOk="0" h="665993" w="791136">
                  <a:moveTo>
                    <a:pt x="0" y="0"/>
                  </a:moveTo>
                  <a:lnTo>
                    <a:pt x="791136" y="0"/>
                  </a:lnTo>
                  <a:lnTo>
                    <a:pt x="791136" y="665993"/>
                  </a:lnTo>
                  <a:lnTo>
                    <a:pt x="0" y="66599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116" name="Google Shape;116;p5"/>
            <p:cNvSpPr/>
            <p:nvPr/>
          </p:nvSpPr>
          <p:spPr>
            <a:xfrm>
              <a:off x="0" y="0"/>
              <a:ext cx="791136" cy="665993"/>
            </a:xfrm>
            <a:custGeom>
              <a:rect b="b" l="l" r="r" t="t"/>
              <a:pathLst>
                <a:path extrusionOk="0" h="665993" w="791136">
                  <a:moveTo>
                    <a:pt x="0" y="0"/>
                  </a:moveTo>
                  <a:lnTo>
                    <a:pt x="791136" y="0"/>
                  </a:lnTo>
                  <a:lnTo>
                    <a:pt x="791136" y="665993"/>
                  </a:lnTo>
                  <a:lnTo>
                    <a:pt x="0" y="66599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</p:grpSp>
      <p:sp>
        <p:nvSpPr>
          <p:cNvPr id="117" name="Google Shape;117;p5"/>
          <p:cNvSpPr txBox="1"/>
          <p:nvPr>
            <p:ph type="title"/>
          </p:nvPr>
        </p:nvSpPr>
        <p:spPr>
          <a:xfrm>
            <a:off x="653825" y="188881"/>
            <a:ext cx="14108100" cy="1143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35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p5"/>
          <p:cNvSpPr txBox="1"/>
          <p:nvPr>
            <p:ph idx="3" type="title"/>
          </p:nvPr>
        </p:nvSpPr>
        <p:spPr>
          <a:xfrm>
            <a:off x="2216350" y="2041742"/>
            <a:ext cx="13848000" cy="769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5067DC"/>
              </a:buClr>
              <a:buSzPts val="4950"/>
              <a:buNone/>
              <a:defRPr sz="4950">
                <a:solidFill>
                  <a:srgbClr val="5067DC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950"/>
              <a:buNone/>
              <a:defRPr sz="4950"/>
            </a:lvl2pPr>
            <a:lvl3pPr lvl="2">
              <a:spcBef>
                <a:spcPts val="0"/>
              </a:spcBef>
              <a:spcAft>
                <a:spcPts val="0"/>
              </a:spcAft>
              <a:buSzPts val="4950"/>
              <a:buNone/>
              <a:defRPr sz="4950"/>
            </a:lvl3pPr>
            <a:lvl4pPr lvl="3">
              <a:spcBef>
                <a:spcPts val="0"/>
              </a:spcBef>
              <a:spcAft>
                <a:spcPts val="0"/>
              </a:spcAft>
              <a:buSzPts val="4950"/>
              <a:buNone/>
              <a:defRPr sz="4950"/>
            </a:lvl4pPr>
            <a:lvl5pPr lvl="4">
              <a:spcBef>
                <a:spcPts val="0"/>
              </a:spcBef>
              <a:spcAft>
                <a:spcPts val="0"/>
              </a:spcAft>
              <a:buSzPts val="4950"/>
              <a:buNone/>
              <a:defRPr sz="4950"/>
            </a:lvl5pPr>
            <a:lvl6pPr lvl="5">
              <a:spcBef>
                <a:spcPts val="0"/>
              </a:spcBef>
              <a:spcAft>
                <a:spcPts val="0"/>
              </a:spcAft>
              <a:buSzPts val="4950"/>
              <a:buNone/>
              <a:defRPr sz="4950"/>
            </a:lvl6pPr>
            <a:lvl7pPr lvl="6">
              <a:spcBef>
                <a:spcPts val="0"/>
              </a:spcBef>
              <a:spcAft>
                <a:spcPts val="0"/>
              </a:spcAft>
              <a:buSzPts val="4950"/>
              <a:buNone/>
              <a:defRPr sz="4950"/>
            </a:lvl7pPr>
            <a:lvl8pPr lvl="7">
              <a:spcBef>
                <a:spcPts val="0"/>
              </a:spcBef>
              <a:spcAft>
                <a:spcPts val="0"/>
              </a:spcAft>
              <a:buSzPts val="4950"/>
              <a:buNone/>
              <a:defRPr sz="4950"/>
            </a:lvl8pPr>
            <a:lvl9pPr lvl="8">
              <a:spcBef>
                <a:spcPts val="0"/>
              </a:spcBef>
              <a:spcAft>
                <a:spcPts val="0"/>
              </a:spcAft>
              <a:buSzPts val="4950"/>
              <a:buNone/>
              <a:defRPr sz="4950"/>
            </a:lvl9pPr>
          </a:lstStyle>
          <a:p/>
        </p:txBody>
      </p:sp>
      <p:sp>
        <p:nvSpPr>
          <p:cNvPr id="119" name="Google Shape;119;p5"/>
          <p:cNvSpPr txBox="1"/>
          <p:nvPr>
            <p:ph idx="1" type="body"/>
          </p:nvPr>
        </p:nvSpPr>
        <p:spPr>
          <a:xfrm>
            <a:off x="2216350" y="7583500"/>
            <a:ext cx="13848000" cy="1318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61950" lvl="0" marL="457200">
              <a:spcBef>
                <a:spcPts val="640"/>
              </a:spcBef>
              <a:spcAft>
                <a:spcPts val="0"/>
              </a:spcAft>
              <a:buSzPts val="2100"/>
              <a:buChar char="•"/>
              <a:defRPr/>
            </a:lvl1pPr>
            <a:lvl2pPr indent="-361950" lvl="1" marL="914400">
              <a:spcBef>
                <a:spcPts val="560"/>
              </a:spcBef>
              <a:spcAft>
                <a:spcPts val="0"/>
              </a:spcAft>
              <a:buSzPts val="2100"/>
              <a:buChar char="–"/>
              <a:defRPr/>
            </a:lvl2pPr>
            <a:lvl3pPr indent="-361950" lvl="2" marL="1371600">
              <a:spcBef>
                <a:spcPts val="480"/>
              </a:spcBef>
              <a:spcAft>
                <a:spcPts val="0"/>
              </a:spcAft>
              <a:buSzPts val="2100"/>
              <a:buChar char="•"/>
              <a:defRPr/>
            </a:lvl3pPr>
            <a:lvl4pPr indent="-361950" lvl="3" marL="1828800">
              <a:spcBef>
                <a:spcPts val="400"/>
              </a:spcBef>
              <a:spcAft>
                <a:spcPts val="0"/>
              </a:spcAft>
              <a:buSzPts val="2100"/>
              <a:buChar char="–"/>
              <a:defRPr/>
            </a:lvl4pPr>
            <a:lvl5pPr indent="-361950" lvl="4" marL="2286000">
              <a:spcBef>
                <a:spcPts val="400"/>
              </a:spcBef>
              <a:spcAft>
                <a:spcPts val="0"/>
              </a:spcAft>
              <a:buSzPts val="2100"/>
              <a:buChar char="»"/>
              <a:defRPr/>
            </a:lvl5pPr>
            <a:lvl6pPr indent="-361950" lvl="5" marL="2743200">
              <a:spcBef>
                <a:spcPts val="400"/>
              </a:spcBef>
              <a:spcAft>
                <a:spcPts val="0"/>
              </a:spcAft>
              <a:buSzPts val="2100"/>
              <a:buChar char="•"/>
              <a:defRPr/>
            </a:lvl6pPr>
            <a:lvl7pPr indent="-361950" lvl="6" marL="3200400">
              <a:spcBef>
                <a:spcPts val="400"/>
              </a:spcBef>
              <a:spcAft>
                <a:spcPts val="0"/>
              </a:spcAft>
              <a:buSzPts val="2100"/>
              <a:buChar char="•"/>
              <a:defRPr/>
            </a:lvl7pPr>
            <a:lvl8pPr indent="-361950" lvl="7" marL="3657600">
              <a:spcBef>
                <a:spcPts val="400"/>
              </a:spcBef>
              <a:spcAft>
                <a:spcPts val="0"/>
              </a:spcAft>
              <a:buSzPts val="2100"/>
              <a:buChar char="•"/>
              <a:defRPr/>
            </a:lvl8pPr>
            <a:lvl9pPr indent="-361950" lvl="8" marL="4114800">
              <a:spcBef>
                <a:spcPts val="400"/>
              </a:spcBef>
              <a:spcAft>
                <a:spcPts val="0"/>
              </a:spcAft>
              <a:buSzPts val="21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4">
  <p:cSld name="CUSTOM_3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" name="Google Shape;121;p6"/>
          <p:cNvGrpSpPr/>
          <p:nvPr/>
        </p:nvGrpSpPr>
        <p:grpSpPr>
          <a:xfrm>
            <a:off x="0" y="-144662"/>
            <a:ext cx="18288118" cy="1036554"/>
            <a:chOff x="0" y="-38100"/>
            <a:chExt cx="4816592" cy="273000"/>
          </a:xfrm>
        </p:grpSpPr>
        <p:sp>
          <p:nvSpPr>
            <p:cNvPr id="122" name="Google Shape;122;p6"/>
            <p:cNvSpPr/>
            <p:nvPr/>
          </p:nvSpPr>
          <p:spPr>
            <a:xfrm>
              <a:off x="0" y="0"/>
              <a:ext cx="4816592" cy="234809"/>
            </a:xfrm>
            <a:custGeom>
              <a:rect b="b" l="l" r="r" t="t"/>
              <a:pathLst>
                <a:path extrusionOk="0" h="234809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34809"/>
                  </a:lnTo>
                  <a:lnTo>
                    <a:pt x="0" y="234809"/>
                  </a:lnTo>
                  <a:close/>
                </a:path>
              </a:pathLst>
            </a:custGeom>
            <a:solidFill>
              <a:srgbClr val="5067DC"/>
            </a:solidFill>
            <a:ln>
              <a:noFill/>
            </a:ln>
          </p:spPr>
        </p:sp>
        <p:sp>
          <p:nvSpPr>
            <p:cNvPr id="123" name="Google Shape;123;p6"/>
            <p:cNvSpPr txBox="1"/>
            <p:nvPr/>
          </p:nvSpPr>
          <p:spPr>
            <a:xfrm>
              <a:off x="0" y="-38100"/>
              <a:ext cx="4816500" cy="27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4" name="Google Shape;124;p6"/>
          <p:cNvSpPr/>
          <p:nvPr/>
        </p:nvSpPr>
        <p:spPr>
          <a:xfrm>
            <a:off x="17170177" y="223297"/>
            <a:ext cx="460559" cy="460559"/>
          </a:xfrm>
          <a:custGeom>
            <a:rect b="b" l="l" r="r" t="t"/>
            <a:pathLst>
              <a:path extrusionOk="0" h="6352540" w="6352540">
                <a:moveTo>
                  <a:pt x="6352540" y="0"/>
                </a:moveTo>
                <a:lnTo>
                  <a:pt x="6352540" y="1410970"/>
                </a:lnTo>
                <a:lnTo>
                  <a:pt x="5646420" y="1410970"/>
                </a:lnTo>
                <a:lnTo>
                  <a:pt x="5646420" y="2117090"/>
                </a:lnTo>
                <a:lnTo>
                  <a:pt x="4940300" y="2117090"/>
                </a:lnTo>
                <a:lnTo>
                  <a:pt x="4940300" y="2823210"/>
                </a:lnTo>
                <a:lnTo>
                  <a:pt x="4234180" y="2823210"/>
                </a:lnTo>
                <a:lnTo>
                  <a:pt x="4234180" y="3529330"/>
                </a:lnTo>
                <a:lnTo>
                  <a:pt x="4940300" y="3529330"/>
                </a:lnTo>
                <a:lnTo>
                  <a:pt x="4940300" y="4235450"/>
                </a:lnTo>
                <a:lnTo>
                  <a:pt x="5646420" y="4235450"/>
                </a:lnTo>
                <a:lnTo>
                  <a:pt x="5646420" y="4941570"/>
                </a:lnTo>
                <a:lnTo>
                  <a:pt x="6352540" y="4941570"/>
                </a:lnTo>
                <a:lnTo>
                  <a:pt x="6352540" y="6352540"/>
                </a:lnTo>
                <a:lnTo>
                  <a:pt x="4941570" y="6352540"/>
                </a:lnTo>
                <a:lnTo>
                  <a:pt x="4941570" y="5646420"/>
                </a:lnTo>
                <a:lnTo>
                  <a:pt x="4235450" y="5646420"/>
                </a:lnTo>
                <a:lnTo>
                  <a:pt x="4235450" y="4940300"/>
                </a:lnTo>
                <a:lnTo>
                  <a:pt x="3529330" y="4940300"/>
                </a:lnTo>
                <a:lnTo>
                  <a:pt x="3529330" y="4234180"/>
                </a:lnTo>
                <a:lnTo>
                  <a:pt x="2823210" y="4234180"/>
                </a:lnTo>
                <a:lnTo>
                  <a:pt x="2823210" y="4940300"/>
                </a:lnTo>
                <a:lnTo>
                  <a:pt x="2117090" y="4940300"/>
                </a:lnTo>
                <a:lnTo>
                  <a:pt x="2117090" y="5646420"/>
                </a:lnTo>
                <a:lnTo>
                  <a:pt x="1410970" y="5646420"/>
                </a:lnTo>
                <a:lnTo>
                  <a:pt x="1410970" y="6352540"/>
                </a:lnTo>
                <a:lnTo>
                  <a:pt x="0" y="6352540"/>
                </a:lnTo>
                <a:cubicBezTo>
                  <a:pt x="0" y="6352540"/>
                  <a:pt x="0" y="5124450"/>
                  <a:pt x="0" y="4939030"/>
                </a:cubicBezTo>
                <a:lnTo>
                  <a:pt x="706120" y="4939030"/>
                </a:lnTo>
                <a:lnTo>
                  <a:pt x="706120" y="4232910"/>
                </a:lnTo>
                <a:lnTo>
                  <a:pt x="1412240" y="4232910"/>
                </a:lnTo>
                <a:lnTo>
                  <a:pt x="1412240" y="3526790"/>
                </a:lnTo>
                <a:lnTo>
                  <a:pt x="2118360" y="3526790"/>
                </a:lnTo>
                <a:lnTo>
                  <a:pt x="2118360" y="2820670"/>
                </a:lnTo>
                <a:lnTo>
                  <a:pt x="1412240" y="2820670"/>
                </a:lnTo>
                <a:lnTo>
                  <a:pt x="1412240" y="2114550"/>
                </a:lnTo>
                <a:lnTo>
                  <a:pt x="708660" y="2114550"/>
                </a:lnTo>
                <a:lnTo>
                  <a:pt x="708660" y="1408430"/>
                </a:lnTo>
                <a:lnTo>
                  <a:pt x="0" y="1408430"/>
                </a:lnTo>
                <a:lnTo>
                  <a:pt x="0" y="0"/>
                </a:lnTo>
                <a:lnTo>
                  <a:pt x="1413510" y="0"/>
                </a:lnTo>
                <a:lnTo>
                  <a:pt x="1413510" y="706120"/>
                </a:lnTo>
                <a:lnTo>
                  <a:pt x="2119630" y="706120"/>
                </a:lnTo>
                <a:lnTo>
                  <a:pt x="2119630" y="1412240"/>
                </a:lnTo>
                <a:lnTo>
                  <a:pt x="2825750" y="1412240"/>
                </a:lnTo>
                <a:lnTo>
                  <a:pt x="2825750" y="2118360"/>
                </a:lnTo>
                <a:lnTo>
                  <a:pt x="3531870" y="2118360"/>
                </a:lnTo>
                <a:lnTo>
                  <a:pt x="3531870" y="1412240"/>
                </a:lnTo>
                <a:lnTo>
                  <a:pt x="4237990" y="1412240"/>
                </a:lnTo>
                <a:lnTo>
                  <a:pt x="4237990" y="706120"/>
                </a:lnTo>
                <a:lnTo>
                  <a:pt x="4944110" y="706120"/>
                </a:lnTo>
                <a:lnTo>
                  <a:pt x="4944110" y="0"/>
                </a:lnTo>
                <a:lnTo>
                  <a:pt x="635254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5" name="Google Shape;125;p6"/>
          <p:cNvGrpSpPr/>
          <p:nvPr/>
        </p:nvGrpSpPr>
        <p:grpSpPr>
          <a:xfrm>
            <a:off x="0" y="5286561"/>
            <a:ext cx="18288000" cy="5143500"/>
            <a:chOff x="0" y="0"/>
            <a:chExt cx="24384000" cy="6858000"/>
          </a:xfrm>
        </p:grpSpPr>
        <p:sp>
          <p:nvSpPr>
            <p:cNvPr id="126" name="Google Shape;126;p6"/>
            <p:cNvSpPr/>
            <p:nvPr/>
          </p:nvSpPr>
          <p:spPr>
            <a:xfrm>
              <a:off x="0" y="0"/>
              <a:ext cx="12192000" cy="6858000"/>
            </a:xfrm>
            <a:custGeom>
              <a:rect b="b" l="l" r="r" t="t"/>
              <a:pathLst>
                <a:path extrusionOk="0" h="6858000" w="12192000">
                  <a:moveTo>
                    <a:pt x="0" y="0"/>
                  </a:moveTo>
                  <a:lnTo>
                    <a:pt x="12192000" y="0"/>
                  </a:lnTo>
                  <a:lnTo>
                    <a:pt x="12192000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2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127" name="Google Shape;127;p6"/>
            <p:cNvSpPr/>
            <p:nvPr/>
          </p:nvSpPr>
          <p:spPr>
            <a:xfrm>
              <a:off x="12192000" y="0"/>
              <a:ext cx="12192000" cy="6858000"/>
            </a:xfrm>
            <a:custGeom>
              <a:rect b="b" l="l" r="r" t="t"/>
              <a:pathLst>
                <a:path extrusionOk="0" h="6858000" w="12192000">
                  <a:moveTo>
                    <a:pt x="0" y="0"/>
                  </a:moveTo>
                  <a:lnTo>
                    <a:pt x="12192000" y="0"/>
                  </a:lnTo>
                  <a:lnTo>
                    <a:pt x="12192000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2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</p:grpSp>
      <p:sp>
        <p:nvSpPr>
          <p:cNvPr id="128" name="Google Shape;128;p6"/>
          <p:cNvSpPr/>
          <p:nvPr/>
        </p:nvSpPr>
        <p:spPr>
          <a:xfrm>
            <a:off x="2459360" y="3319960"/>
            <a:ext cx="1536338" cy="2123080"/>
          </a:xfrm>
          <a:custGeom>
            <a:rect b="b" l="l" r="r" t="t"/>
            <a:pathLst>
              <a:path extrusionOk="0" h="2123080" w="1536338">
                <a:moveTo>
                  <a:pt x="0" y="0"/>
                </a:moveTo>
                <a:lnTo>
                  <a:pt x="1536337" y="0"/>
                </a:lnTo>
                <a:lnTo>
                  <a:pt x="1536337" y="2123080"/>
                </a:lnTo>
                <a:lnTo>
                  <a:pt x="0" y="212308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29" name="Google Shape;129;p6"/>
          <p:cNvSpPr/>
          <p:nvPr/>
        </p:nvSpPr>
        <p:spPr>
          <a:xfrm>
            <a:off x="14068085" y="3415059"/>
            <a:ext cx="1676337" cy="1932883"/>
          </a:xfrm>
          <a:custGeom>
            <a:rect b="b" l="l" r="r" t="t"/>
            <a:pathLst>
              <a:path extrusionOk="0" h="1932883" w="1676337">
                <a:moveTo>
                  <a:pt x="0" y="0"/>
                </a:moveTo>
                <a:lnTo>
                  <a:pt x="1676337" y="0"/>
                </a:lnTo>
                <a:lnTo>
                  <a:pt x="1676337" y="1932882"/>
                </a:lnTo>
                <a:lnTo>
                  <a:pt x="0" y="193288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130" name="Google Shape;130;p6"/>
          <p:cNvGrpSpPr/>
          <p:nvPr/>
        </p:nvGrpSpPr>
        <p:grpSpPr>
          <a:xfrm>
            <a:off x="752494" y="5948216"/>
            <a:ext cx="5236225" cy="8189308"/>
            <a:chOff x="-35173" y="-87"/>
            <a:chExt cx="6981634" cy="10919078"/>
          </a:xfrm>
        </p:grpSpPr>
        <p:grpSp>
          <p:nvGrpSpPr>
            <p:cNvPr id="131" name="Google Shape;131;p6"/>
            <p:cNvGrpSpPr/>
            <p:nvPr/>
          </p:nvGrpSpPr>
          <p:grpSpPr>
            <a:xfrm rot="-5400000">
              <a:off x="-2003896" y="1968635"/>
              <a:ext cx="10919078" cy="6981634"/>
              <a:chOff x="0" y="-19050"/>
              <a:chExt cx="5913712" cy="3781214"/>
            </a:xfrm>
          </p:grpSpPr>
          <p:sp>
            <p:nvSpPr>
              <p:cNvPr id="132" name="Google Shape;132;p6"/>
              <p:cNvSpPr/>
              <p:nvPr/>
            </p:nvSpPr>
            <p:spPr>
              <a:xfrm>
                <a:off x="0" y="0"/>
                <a:ext cx="5913712" cy="3762164"/>
              </a:xfrm>
              <a:custGeom>
                <a:rect b="b" l="l" r="r" t="t"/>
                <a:pathLst>
                  <a:path extrusionOk="0" h="3762164" w="5913712">
                    <a:moveTo>
                      <a:pt x="0" y="0"/>
                    </a:moveTo>
                    <a:lnTo>
                      <a:pt x="5913712" y="0"/>
                    </a:lnTo>
                    <a:lnTo>
                      <a:pt x="5913712" y="3762164"/>
                    </a:lnTo>
                    <a:lnTo>
                      <a:pt x="0" y="3762164"/>
                    </a:lnTo>
                    <a:close/>
                  </a:path>
                </a:pathLst>
              </a:custGeom>
              <a:solidFill>
                <a:srgbClr val="C4CDFE"/>
              </a:solidFill>
              <a:ln cap="sq" cmpd="sng" w="85725">
                <a:solidFill>
                  <a:srgbClr val="5067DC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sp>
          <p:sp>
            <p:nvSpPr>
              <p:cNvPr id="133" name="Google Shape;133;p6"/>
              <p:cNvSpPr txBox="1"/>
              <p:nvPr/>
            </p:nvSpPr>
            <p:spPr>
              <a:xfrm>
                <a:off x="0" y="-19050"/>
                <a:ext cx="5913600" cy="378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18525" lIns="18525" spcFirstLastPara="1" rIns="18525" wrap="square" tIns="18525">
                <a:noAutofit/>
              </a:bodyPr>
              <a:lstStyle/>
              <a:p>
                <a:pPr indent="0" lvl="0" marL="0" marR="0" rtl="0" algn="ctr">
                  <a:lnSpc>
                    <a:spcPct val="92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4" name="Google Shape;134;p6"/>
            <p:cNvGrpSpPr/>
            <p:nvPr/>
          </p:nvGrpSpPr>
          <p:grpSpPr>
            <a:xfrm rot="-5400000">
              <a:off x="-5221833" y="5374597"/>
              <a:ext cx="10687491" cy="157365"/>
              <a:chOff x="0" y="-38100"/>
              <a:chExt cx="5788286" cy="85228"/>
            </a:xfrm>
          </p:grpSpPr>
          <p:sp>
            <p:nvSpPr>
              <p:cNvPr id="135" name="Google Shape;135;p6"/>
              <p:cNvSpPr/>
              <p:nvPr/>
            </p:nvSpPr>
            <p:spPr>
              <a:xfrm>
                <a:off x="0" y="0"/>
                <a:ext cx="5788286" cy="47128"/>
              </a:xfrm>
              <a:custGeom>
                <a:rect b="b" l="l" r="r" t="t"/>
                <a:pathLst>
                  <a:path extrusionOk="0" h="47128" w="5788286">
                    <a:moveTo>
                      <a:pt x="0" y="0"/>
                    </a:moveTo>
                    <a:lnTo>
                      <a:pt x="5788286" y="0"/>
                    </a:lnTo>
                    <a:lnTo>
                      <a:pt x="5788286" y="47128"/>
                    </a:lnTo>
                    <a:lnTo>
                      <a:pt x="0" y="4712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</p:sp>
          <p:sp>
            <p:nvSpPr>
              <p:cNvPr id="136" name="Google Shape;136;p6"/>
              <p:cNvSpPr txBox="1"/>
              <p:nvPr/>
            </p:nvSpPr>
            <p:spPr>
              <a:xfrm>
                <a:off x="0" y="-38100"/>
                <a:ext cx="5788200" cy="85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18525" lIns="18525" spcFirstLastPara="1" rIns="18525" wrap="square" tIns="18525">
                <a:noAutofit/>
              </a:bodyPr>
              <a:lstStyle/>
              <a:p>
                <a:pPr indent="0" lvl="0" marL="0" marR="0" rtl="0" algn="ctr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7" name="Google Shape;137;p6"/>
            <p:cNvGrpSpPr/>
            <p:nvPr/>
          </p:nvGrpSpPr>
          <p:grpSpPr>
            <a:xfrm rot="10800000">
              <a:off x="113523" y="109619"/>
              <a:ext cx="6765280" cy="137937"/>
              <a:chOff x="0" y="-19050"/>
              <a:chExt cx="3664038" cy="74706"/>
            </a:xfrm>
          </p:grpSpPr>
          <p:sp>
            <p:nvSpPr>
              <p:cNvPr id="138" name="Google Shape;138;p6"/>
              <p:cNvSpPr/>
              <p:nvPr/>
            </p:nvSpPr>
            <p:spPr>
              <a:xfrm>
                <a:off x="0" y="0"/>
                <a:ext cx="3664038" cy="55656"/>
              </a:xfrm>
              <a:custGeom>
                <a:rect b="b" l="l" r="r" t="t"/>
                <a:pathLst>
                  <a:path extrusionOk="0" h="55656" w="3664038">
                    <a:moveTo>
                      <a:pt x="0" y="0"/>
                    </a:moveTo>
                    <a:lnTo>
                      <a:pt x="3664038" y="0"/>
                    </a:lnTo>
                    <a:lnTo>
                      <a:pt x="3664038" y="55656"/>
                    </a:lnTo>
                    <a:lnTo>
                      <a:pt x="0" y="55656"/>
                    </a:lnTo>
                    <a:close/>
                  </a:path>
                </a:pathLst>
              </a:custGeom>
              <a:solidFill>
                <a:srgbClr val="939CCC"/>
              </a:solidFill>
              <a:ln>
                <a:noFill/>
              </a:ln>
            </p:spPr>
          </p:sp>
          <p:sp>
            <p:nvSpPr>
              <p:cNvPr id="139" name="Google Shape;139;p6"/>
              <p:cNvSpPr txBox="1"/>
              <p:nvPr/>
            </p:nvSpPr>
            <p:spPr>
              <a:xfrm>
                <a:off x="0" y="-19050"/>
                <a:ext cx="3663900" cy="74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18525" lIns="18525" spcFirstLastPara="1" rIns="18525" wrap="square" tIns="18525">
                <a:noAutofit/>
              </a:bodyPr>
              <a:lstStyle/>
              <a:p>
                <a:pPr indent="0" lvl="0" marL="0" marR="0" rtl="0" algn="ctr">
                  <a:lnSpc>
                    <a:spcPct val="92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0" name="Google Shape;140;p6"/>
            <p:cNvGrpSpPr/>
            <p:nvPr/>
          </p:nvGrpSpPr>
          <p:grpSpPr>
            <a:xfrm rot="-5400000">
              <a:off x="1459992" y="5378214"/>
              <a:ext cx="10687491" cy="150131"/>
              <a:chOff x="0" y="-19050"/>
              <a:chExt cx="5788286" cy="81310"/>
            </a:xfrm>
          </p:grpSpPr>
          <p:sp>
            <p:nvSpPr>
              <p:cNvPr id="141" name="Google Shape;141;p6"/>
              <p:cNvSpPr/>
              <p:nvPr/>
            </p:nvSpPr>
            <p:spPr>
              <a:xfrm>
                <a:off x="0" y="0"/>
                <a:ext cx="5788286" cy="62260"/>
              </a:xfrm>
              <a:custGeom>
                <a:rect b="b" l="l" r="r" t="t"/>
                <a:pathLst>
                  <a:path extrusionOk="0" h="62260" w="5788286">
                    <a:moveTo>
                      <a:pt x="0" y="0"/>
                    </a:moveTo>
                    <a:lnTo>
                      <a:pt x="5788286" y="0"/>
                    </a:lnTo>
                    <a:lnTo>
                      <a:pt x="5788286" y="62260"/>
                    </a:lnTo>
                    <a:lnTo>
                      <a:pt x="0" y="62260"/>
                    </a:lnTo>
                    <a:close/>
                  </a:path>
                </a:pathLst>
              </a:custGeom>
              <a:solidFill>
                <a:srgbClr val="939CCC"/>
              </a:solidFill>
              <a:ln>
                <a:noFill/>
              </a:ln>
            </p:spPr>
          </p:sp>
          <p:sp>
            <p:nvSpPr>
              <p:cNvPr id="142" name="Google Shape;142;p6"/>
              <p:cNvSpPr txBox="1"/>
              <p:nvPr/>
            </p:nvSpPr>
            <p:spPr>
              <a:xfrm>
                <a:off x="0" y="-19050"/>
                <a:ext cx="5788200" cy="81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18525" lIns="18525" spcFirstLastPara="1" rIns="18525" wrap="square" tIns="18525">
                <a:noAutofit/>
              </a:bodyPr>
              <a:lstStyle/>
              <a:p>
                <a:pPr indent="0" lvl="0" marL="0" marR="0" rtl="0" algn="ctr">
                  <a:lnSpc>
                    <a:spcPct val="92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43" name="Google Shape;143;p6"/>
          <p:cNvGrpSpPr/>
          <p:nvPr/>
        </p:nvGrpSpPr>
        <p:grpSpPr>
          <a:xfrm>
            <a:off x="12274972" y="5948216"/>
            <a:ext cx="5236225" cy="8189308"/>
            <a:chOff x="-35173" y="-87"/>
            <a:chExt cx="6981634" cy="10919078"/>
          </a:xfrm>
        </p:grpSpPr>
        <p:grpSp>
          <p:nvGrpSpPr>
            <p:cNvPr id="144" name="Google Shape;144;p6"/>
            <p:cNvGrpSpPr/>
            <p:nvPr/>
          </p:nvGrpSpPr>
          <p:grpSpPr>
            <a:xfrm rot="-5400000">
              <a:off x="-2003896" y="1968635"/>
              <a:ext cx="10919078" cy="6981634"/>
              <a:chOff x="0" y="-19050"/>
              <a:chExt cx="5913712" cy="3781214"/>
            </a:xfrm>
          </p:grpSpPr>
          <p:sp>
            <p:nvSpPr>
              <p:cNvPr id="145" name="Google Shape;145;p6"/>
              <p:cNvSpPr/>
              <p:nvPr/>
            </p:nvSpPr>
            <p:spPr>
              <a:xfrm>
                <a:off x="0" y="0"/>
                <a:ext cx="5913712" cy="3762164"/>
              </a:xfrm>
              <a:custGeom>
                <a:rect b="b" l="l" r="r" t="t"/>
                <a:pathLst>
                  <a:path extrusionOk="0" h="3762164" w="5913712">
                    <a:moveTo>
                      <a:pt x="0" y="0"/>
                    </a:moveTo>
                    <a:lnTo>
                      <a:pt x="5913712" y="0"/>
                    </a:lnTo>
                    <a:lnTo>
                      <a:pt x="5913712" y="3762164"/>
                    </a:lnTo>
                    <a:lnTo>
                      <a:pt x="0" y="3762164"/>
                    </a:lnTo>
                    <a:close/>
                  </a:path>
                </a:pathLst>
              </a:custGeom>
              <a:solidFill>
                <a:srgbClr val="C4CDFE"/>
              </a:solidFill>
              <a:ln cap="sq" cmpd="sng" w="85725">
                <a:solidFill>
                  <a:srgbClr val="5067DC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sp>
          <p:sp>
            <p:nvSpPr>
              <p:cNvPr id="146" name="Google Shape;146;p6"/>
              <p:cNvSpPr txBox="1"/>
              <p:nvPr/>
            </p:nvSpPr>
            <p:spPr>
              <a:xfrm>
                <a:off x="0" y="-19050"/>
                <a:ext cx="5913600" cy="378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18525" lIns="18525" spcFirstLastPara="1" rIns="18525" wrap="square" tIns="18525">
                <a:noAutofit/>
              </a:bodyPr>
              <a:lstStyle/>
              <a:p>
                <a:pPr indent="0" lvl="0" marL="0" marR="0" rtl="0" algn="ctr">
                  <a:lnSpc>
                    <a:spcPct val="92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7" name="Google Shape;147;p6"/>
            <p:cNvGrpSpPr/>
            <p:nvPr/>
          </p:nvGrpSpPr>
          <p:grpSpPr>
            <a:xfrm rot="-5400000">
              <a:off x="-5221833" y="5374597"/>
              <a:ext cx="10687491" cy="157365"/>
              <a:chOff x="0" y="-38100"/>
              <a:chExt cx="5788286" cy="85228"/>
            </a:xfrm>
          </p:grpSpPr>
          <p:sp>
            <p:nvSpPr>
              <p:cNvPr id="148" name="Google Shape;148;p6"/>
              <p:cNvSpPr/>
              <p:nvPr/>
            </p:nvSpPr>
            <p:spPr>
              <a:xfrm>
                <a:off x="0" y="0"/>
                <a:ext cx="5788286" cy="47128"/>
              </a:xfrm>
              <a:custGeom>
                <a:rect b="b" l="l" r="r" t="t"/>
                <a:pathLst>
                  <a:path extrusionOk="0" h="47128" w="5788286">
                    <a:moveTo>
                      <a:pt x="0" y="0"/>
                    </a:moveTo>
                    <a:lnTo>
                      <a:pt x="5788286" y="0"/>
                    </a:lnTo>
                    <a:lnTo>
                      <a:pt x="5788286" y="47128"/>
                    </a:lnTo>
                    <a:lnTo>
                      <a:pt x="0" y="4712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</p:sp>
          <p:sp>
            <p:nvSpPr>
              <p:cNvPr id="149" name="Google Shape;149;p6"/>
              <p:cNvSpPr txBox="1"/>
              <p:nvPr/>
            </p:nvSpPr>
            <p:spPr>
              <a:xfrm>
                <a:off x="0" y="-38100"/>
                <a:ext cx="5788200" cy="85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18525" lIns="18525" spcFirstLastPara="1" rIns="18525" wrap="square" tIns="18525">
                <a:noAutofit/>
              </a:bodyPr>
              <a:lstStyle/>
              <a:p>
                <a:pPr indent="0" lvl="0" marL="0" marR="0" rtl="0" algn="ctr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0" name="Google Shape;150;p6"/>
            <p:cNvGrpSpPr/>
            <p:nvPr/>
          </p:nvGrpSpPr>
          <p:grpSpPr>
            <a:xfrm rot="10800000">
              <a:off x="113523" y="109619"/>
              <a:ext cx="6765280" cy="137937"/>
              <a:chOff x="0" y="-19050"/>
              <a:chExt cx="3664038" cy="74706"/>
            </a:xfrm>
          </p:grpSpPr>
          <p:sp>
            <p:nvSpPr>
              <p:cNvPr id="151" name="Google Shape;151;p6"/>
              <p:cNvSpPr/>
              <p:nvPr/>
            </p:nvSpPr>
            <p:spPr>
              <a:xfrm>
                <a:off x="0" y="0"/>
                <a:ext cx="3664038" cy="55656"/>
              </a:xfrm>
              <a:custGeom>
                <a:rect b="b" l="l" r="r" t="t"/>
                <a:pathLst>
                  <a:path extrusionOk="0" h="55656" w="3664038">
                    <a:moveTo>
                      <a:pt x="0" y="0"/>
                    </a:moveTo>
                    <a:lnTo>
                      <a:pt x="3664038" y="0"/>
                    </a:lnTo>
                    <a:lnTo>
                      <a:pt x="3664038" y="55656"/>
                    </a:lnTo>
                    <a:lnTo>
                      <a:pt x="0" y="55656"/>
                    </a:lnTo>
                    <a:close/>
                  </a:path>
                </a:pathLst>
              </a:custGeom>
              <a:solidFill>
                <a:srgbClr val="939CCC"/>
              </a:solidFill>
              <a:ln>
                <a:noFill/>
              </a:ln>
            </p:spPr>
          </p:sp>
          <p:sp>
            <p:nvSpPr>
              <p:cNvPr id="152" name="Google Shape;152;p6"/>
              <p:cNvSpPr txBox="1"/>
              <p:nvPr/>
            </p:nvSpPr>
            <p:spPr>
              <a:xfrm>
                <a:off x="0" y="-19050"/>
                <a:ext cx="3663900" cy="74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18525" lIns="18525" spcFirstLastPara="1" rIns="18525" wrap="square" tIns="18525">
                <a:noAutofit/>
              </a:bodyPr>
              <a:lstStyle/>
              <a:p>
                <a:pPr indent="0" lvl="0" marL="0" marR="0" rtl="0" algn="ctr">
                  <a:lnSpc>
                    <a:spcPct val="92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3" name="Google Shape;153;p6"/>
            <p:cNvGrpSpPr/>
            <p:nvPr/>
          </p:nvGrpSpPr>
          <p:grpSpPr>
            <a:xfrm rot="-5400000">
              <a:off x="1459992" y="5378214"/>
              <a:ext cx="10687491" cy="150131"/>
              <a:chOff x="0" y="-19050"/>
              <a:chExt cx="5788286" cy="81310"/>
            </a:xfrm>
          </p:grpSpPr>
          <p:sp>
            <p:nvSpPr>
              <p:cNvPr id="154" name="Google Shape;154;p6"/>
              <p:cNvSpPr/>
              <p:nvPr/>
            </p:nvSpPr>
            <p:spPr>
              <a:xfrm>
                <a:off x="0" y="0"/>
                <a:ext cx="5788286" cy="62260"/>
              </a:xfrm>
              <a:custGeom>
                <a:rect b="b" l="l" r="r" t="t"/>
                <a:pathLst>
                  <a:path extrusionOk="0" h="62260" w="5788286">
                    <a:moveTo>
                      <a:pt x="0" y="0"/>
                    </a:moveTo>
                    <a:lnTo>
                      <a:pt x="5788286" y="0"/>
                    </a:lnTo>
                    <a:lnTo>
                      <a:pt x="5788286" y="62260"/>
                    </a:lnTo>
                    <a:lnTo>
                      <a:pt x="0" y="62260"/>
                    </a:lnTo>
                    <a:close/>
                  </a:path>
                </a:pathLst>
              </a:custGeom>
              <a:solidFill>
                <a:srgbClr val="939CCC"/>
              </a:solidFill>
              <a:ln>
                <a:noFill/>
              </a:ln>
            </p:spPr>
          </p:sp>
          <p:sp>
            <p:nvSpPr>
              <p:cNvPr id="155" name="Google Shape;155;p6"/>
              <p:cNvSpPr txBox="1"/>
              <p:nvPr/>
            </p:nvSpPr>
            <p:spPr>
              <a:xfrm>
                <a:off x="0" y="-19050"/>
                <a:ext cx="5788200" cy="81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18525" lIns="18525" spcFirstLastPara="1" rIns="18525" wrap="square" tIns="18525">
                <a:noAutofit/>
              </a:bodyPr>
              <a:lstStyle/>
              <a:p>
                <a:pPr indent="0" lvl="0" marL="0" marR="0" rtl="0" algn="ctr">
                  <a:lnSpc>
                    <a:spcPct val="92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56" name="Google Shape;156;p6"/>
          <p:cNvSpPr/>
          <p:nvPr/>
        </p:nvSpPr>
        <p:spPr>
          <a:xfrm>
            <a:off x="8302450" y="1731958"/>
            <a:ext cx="1683100" cy="1683100"/>
          </a:xfrm>
          <a:custGeom>
            <a:rect b="b" l="l" r="r" t="t"/>
            <a:pathLst>
              <a:path extrusionOk="0" h="1683100" w="1683100">
                <a:moveTo>
                  <a:pt x="0" y="0"/>
                </a:moveTo>
                <a:lnTo>
                  <a:pt x="1683100" y="0"/>
                </a:lnTo>
                <a:lnTo>
                  <a:pt x="1683100" y="1683101"/>
                </a:lnTo>
                <a:lnTo>
                  <a:pt x="0" y="168310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157" name="Google Shape;157;p6"/>
          <p:cNvGrpSpPr/>
          <p:nvPr/>
        </p:nvGrpSpPr>
        <p:grpSpPr>
          <a:xfrm>
            <a:off x="6512718" y="4237145"/>
            <a:ext cx="5236225" cy="8189308"/>
            <a:chOff x="-35173" y="-87"/>
            <a:chExt cx="6981634" cy="10919078"/>
          </a:xfrm>
        </p:grpSpPr>
        <p:grpSp>
          <p:nvGrpSpPr>
            <p:cNvPr id="158" name="Google Shape;158;p6"/>
            <p:cNvGrpSpPr/>
            <p:nvPr/>
          </p:nvGrpSpPr>
          <p:grpSpPr>
            <a:xfrm rot="-5400000">
              <a:off x="-2003896" y="1968635"/>
              <a:ext cx="10919078" cy="6981634"/>
              <a:chOff x="0" y="-19050"/>
              <a:chExt cx="5913712" cy="3781214"/>
            </a:xfrm>
          </p:grpSpPr>
          <p:sp>
            <p:nvSpPr>
              <p:cNvPr id="159" name="Google Shape;159;p6"/>
              <p:cNvSpPr/>
              <p:nvPr/>
            </p:nvSpPr>
            <p:spPr>
              <a:xfrm>
                <a:off x="0" y="0"/>
                <a:ext cx="5913712" cy="3762164"/>
              </a:xfrm>
              <a:custGeom>
                <a:rect b="b" l="l" r="r" t="t"/>
                <a:pathLst>
                  <a:path extrusionOk="0" h="3762164" w="5913712">
                    <a:moveTo>
                      <a:pt x="0" y="0"/>
                    </a:moveTo>
                    <a:lnTo>
                      <a:pt x="5913712" y="0"/>
                    </a:lnTo>
                    <a:lnTo>
                      <a:pt x="5913712" y="3762164"/>
                    </a:lnTo>
                    <a:lnTo>
                      <a:pt x="0" y="3762164"/>
                    </a:lnTo>
                    <a:close/>
                  </a:path>
                </a:pathLst>
              </a:custGeom>
              <a:solidFill>
                <a:srgbClr val="C4CDFE"/>
              </a:solidFill>
              <a:ln cap="sq" cmpd="sng" w="85725">
                <a:solidFill>
                  <a:srgbClr val="5067DC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sp>
          <p:sp>
            <p:nvSpPr>
              <p:cNvPr id="160" name="Google Shape;160;p6"/>
              <p:cNvSpPr txBox="1"/>
              <p:nvPr/>
            </p:nvSpPr>
            <p:spPr>
              <a:xfrm>
                <a:off x="0" y="-19050"/>
                <a:ext cx="5913600" cy="378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18525" lIns="18525" spcFirstLastPara="1" rIns="18525" wrap="square" tIns="18525">
                <a:noAutofit/>
              </a:bodyPr>
              <a:lstStyle/>
              <a:p>
                <a:pPr indent="0" lvl="0" marL="0" marR="0" rtl="0" algn="ctr">
                  <a:lnSpc>
                    <a:spcPct val="92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1" name="Google Shape;161;p6"/>
            <p:cNvGrpSpPr/>
            <p:nvPr/>
          </p:nvGrpSpPr>
          <p:grpSpPr>
            <a:xfrm rot="-5400000">
              <a:off x="-5221833" y="5374597"/>
              <a:ext cx="10687491" cy="157365"/>
              <a:chOff x="0" y="-38100"/>
              <a:chExt cx="5788286" cy="85228"/>
            </a:xfrm>
          </p:grpSpPr>
          <p:sp>
            <p:nvSpPr>
              <p:cNvPr id="162" name="Google Shape;162;p6"/>
              <p:cNvSpPr/>
              <p:nvPr/>
            </p:nvSpPr>
            <p:spPr>
              <a:xfrm>
                <a:off x="0" y="0"/>
                <a:ext cx="5788286" cy="47128"/>
              </a:xfrm>
              <a:custGeom>
                <a:rect b="b" l="l" r="r" t="t"/>
                <a:pathLst>
                  <a:path extrusionOk="0" h="47128" w="5788286">
                    <a:moveTo>
                      <a:pt x="0" y="0"/>
                    </a:moveTo>
                    <a:lnTo>
                      <a:pt x="5788286" y="0"/>
                    </a:lnTo>
                    <a:lnTo>
                      <a:pt x="5788286" y="47128"/>
                    </a:lnTo>
                    <a:lnTo>
                      <a:pt x="0" y="4712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</p:sp>
          <p:sp>
            <p:nvSpPr>
              <p:cNvPr id="163" name="Google Shape;163;p6"/>
              <p:cNvSpPr txBox="1"/>
              <p:nvPr/>
            </p:nvSpPr>
            <p:spPr>
              <a:xfrm>
                <a:off x="0" y="-38100"/>
                <a:ext cx="5788200" cy="85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18525" lIns="18525" spcFirstLastPara="1" rIns="18525" wrap="square" tIns="18525">
                <a:noAutofit/>
              </a:bodyPr>
              <a:lstStyle/>
              <a:p>
                <a:pPr indent="0" lvl="0" marL="0" marR="0" rtl="0" algn="ctr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4" name="Google Shape;164;p6"/>
            <p:cNvGrpSpPr/>
            <p:nvPr/>
          </p:nvGrpSpPr>
          <p:grpSpPr>
            <a:xfrm rot="10800000">
              <a:off x="113523" y="109619"/>
              <a:ext cx="6765280" cy="137937"/>
              <a:chOff x="0" y="-19050"/>
              <a:chExt cx="3664038" cy="74706"/>
            </a:xfrm>
          </p:grpSpPr>
          <p:sp>
            <p:nvSpPr>
              <p:cNvPr id="165" name="Google Shape;165;p6"/>
              <p:cNvSpPr/>
              <p:nvPr/>
            </p:nvSpPr>
            <p:spPr>
              <a:xfrm>
                <a:off x="0" y="0"/>
                <a:ext cx="3664038" cy="55656"/>
              </a:xfrm>
              <a:custGeom>
                <a:rect b="b" l="l" r="r" t="t"/>
                <a:pathLst>
                  <a:path extrusionOk="0" h="55656" w="3664038">
                    <a:moveTo>
                      <a:pt x="0" y="0"/>
                    </a:moveTo>
                    <a:lnTo>
                      <a:pt x="3664038" y="0"/>
                    </a:lnTo>
                    <a:lnTo>
                      <a:pt x="3664038" y="55656"/>
                    </a:lnTo>
                    <a:lnTo>
                      <a:pt x="0" y="55656"/>
                    </a:lnTo>
                    <a:close/>
                  </a:path>
                </a:pathLst>
              </a:custGeom>
              <a:solidFill>
                <a:srgbClr val="939CCC"/>
              </a:solidFill>
              <a:ln>
                <a:noFill/>
              </a:ln>
            </p:spPr>
          </p:sp>
          <p:sp>
            <p:nvSpPr>
              <p:cNvPr id="166" name="Google Shape;166;p6"/>
              <p:cNvSpPr txBox="1"/>
              <p:nvPr/>
            </p:nvSpPr>
            <p:spPr>
              <a:xfrm>
                <a:off x="0" y="-19050"/>
                <a:ext cx="3663900" cy="74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18525" lIns="18525" spcFirstLastPara="1" rIns="18525" wrap="square" tIns="18525">
                <a:noAutofit/>
              </a:bodyPr>
              <a:lstStyle/>
              <a:p>
                <a:pPr indent="0" lvl="0" marL="0" marR="0" rtl="0" algn="ctr">
                  <a:lnSpc>
                    <a:spcPct val="92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7" name="Google Shape;167;p6"/>
            <p:cNvGrpSpPr/>
            <p:nvPr/>
          </p:nvGrpSpPr>
          <p:grpSpPr>
            <a:xfrm rot="-5400000">
              <a:off x="1459992" y="5378214"/>
              <a:ext cx="10687491" cy="150131"/>
              <a:chOff x="0" y="-19050"/>
              <a:chExt cx="5788286" cy="81310"/>
            </a:xfrm>
          </p:grpSpPr>
          <p:sp>
            <p:nvSpPr>
              <p:cNvPr id="168" name="Google Shape;168;p6"/>
              <p:cNvSpPr/>
              <p:nvPr/>
            </p:nvSpPr>
            <p:spPr>
              <a:xfrm>
                <a:off x="0" y="0"/>
                <a:ext cx="5788286" cy="62260"/>
              </a:xfrm>
              <a:custGeom>
                <a:rect b="b" l="l" r="r" t="t"/>
                <a:pathLst>
                  <a:path extrusionOk="0" h="62260" w="5788286">
                    <a:moveTo>
                      <a:pt x="0" y="0"/>
                    </a:moveTo>
                    <a:lnTo>
                      <a:pt x="5788286" y="0"/>
                    </a:lnTo>
                    <a:lnTo>
                      <a:pt x="5788286" y="62260"/>
                    </a:lnTo>
                    <a:lnTo>
                      <a:pt x="0" y="62260"/>
                    </a:lnTo>
                    <a:close/>
                  </a:path>
                </a:pathLst>
              </a:custGeom>
              <a:solidFill>
                <a:srgbClr val="939CCC"/>
              </a:solidFill>
              <a:ln>
                <a:noFill/>
              </a:ln>
            </p:spPr>
          </p:sp>
          <p:sp>
            <p:nvSpPr>
              <p:cNvPr id="169" name="Google Shape;169;p6"/>
              <p:cNvSpPr txBox="1"/>
              <p:nvPr/>
            </p:nvSpPr>
            <p:spPr>
              <a:xfrm>
                <a:off x="0" y="-19050"/>
                <a:ext cx="5788200" cy="81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18525" lIns="18525" spcFirstLastPara="1" rIns="18525" wrap="square" tIns="18525">
                <a:noAutofit/>
              </a:bodyPr>
              <a:lstStyle/>
              <a:p>
                <a:pPr indent="0" lvl="0" marL="0" marR="0" rtl="0" algn="ctr">
                  <a:lnSpc>
                    <a:spcPct val="92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70" name="Google Shape;170;p6"/>
          <p:cNvGrpSpPr/>
          <p:nvPr/>
        </p:nvGrpSpPr>
        <p:grpSpPr>
          <a:xfrm>
            <a:off x="12124528" y="205548"/>
            <a:ext cx="3758237" cy="499495"/>
            <a:chOff x="0" y="0"/>
            <a:chExt cx="5010983" cy="665993"/>
          </a:xfrm>
        </p:grpSpPr>
        <p:sp>
          <p:nvSpPr>
            <p:cNvPr id="171" name="Google Shape;171;p6"/>
            <p:cNvSpPr/>
            <p:nvPr/>
          </p:nvSpPr>
          <p:spPr>
            <a:xfrm>
              <a:off x="4219847" y="0"/>
              <a:ext cx="791136" cy="665993"/>
            </a:xfrm>
            <a:custGeom>
              <a:rect b="b" l="l" r="r" t="t"/>
              <a:pathLst>
                <a:path extrusionOk="0" h="665993" w="791136">
                  <a:moveTo>
                    <a:pt x="0" y="0"/>
                  </a:moveTo>
                  <a:lnTo>
                    <a:pt x="791136" y="0"/>
                  </a:lnTo>
                  <a:lnTo>
                    <a:pt x="791136" y="665993"/>
                  </a:lnTo>
                  <a:lnTo>
                    <a:pt x="0" y="66599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>
                <a:alphaModFix amt="43000"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172" name="Google Shape;172;p6"/>
            <p:cNvSpPr/>
            <p:nvPr/>
          </p:nvSpPr>
          <p:spPr>
            <a:xfrm>
              <a:off x="2109924" y="0"/>
              <a:ext cx="791136" cy="665993"/>
            </a:xfrm>
            <a:custGeom>
              <a:rect b="b" l="l" r="r" t="t"/>
              <a:pathLst>
                <a:path extrusionOk="0" h="665993" w="791136">
                  <a:moveTo>
                    <a:pt x="0" y="0"/>
                  </a:moveTo>
                  <a:lnTo>
                    <a:pt x="791136" y="0"/>
                  </a:lnTo>
                  <a:lnTo>
                    <a:pt x="791136" y="665993"/>
                  </a:lnTo>
                  <a:lnTo>
                    <a:pt x="0" y="66599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173" name="Google Shape;173;p6"/>
            <p:cNvSpPr/>
            <p:nvPr/>
          </p:nvSpPr>
          <p:spPr>
            <a:xfrm>
              <a:off x="3164885" y="0"/>
              <a:ext cx="791136" cy="665993"/>
            </a:xfrm>
            <a:custGeom>
              <a:rect b="b" l="l" r="r" t="t"/>
              <a:pathLst>
                <a:path extrusionOk="0" h="665993" w="791136">
                  <a:moveTo>
                    <a:pt x="0" y="0"/>
                  </a:moveTo>
                  <a:lnTo>
                    <a:pt x="791136" y="0"/>
                  </a:lnTo>
                  <a:lnTo>
                    <a:pt x="791136" y="665993"/>
                  </a:lnTo>
                  <a:lnTo>
                    <a:pt x="0" y="66599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174" name="Google Shape;174;p6"/>
            <p:cNvSpPr/>
            <p:nvPr/>
          </p:nvSpPr>
          <p:spPr>
            <a:xfrm>
              <a:off x="1054962" y="0"/>
              <a:ext cx="791136" cy="665993"/>
            </a:xfrm>
            <a:custGeom>
              <a:rect b="b" l="l" r="r" t="t"/>
              <a:pathLst>
                <a:path extrusionOk="0" h="665993" w="791136">
                  <a:moveTo>
                    <a:pt x="0" y="0"/>
                  </a:moveTo>
                  <a:lnTo>
                    <a:pt x="791136" y="0"/>
                  </a:lnTo>
                  <a:lnTo>
                    <a:pt x="791136" y="665993"/>
                  </a:lnTo>
                  <a:lnTo>
                    <a:pt x="0" y="66599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175" name="Google Shape;175;p6"/>
            <p:cNvSpPr/>
            <p:nvPr/>
          </p:nvSpPr>
          <p:spPr>
            <a:xfrm>
              <a:off x="0" y="0"/>
              <a:ext cx="791136" cy="665993"/>
            </a:xfrm>
            <a:custGeom>
              <a:rect b="b" l="l" r="r" t="t"/>
              <a:pathLst>
                <a:path extrusionOk="0" h="665993" w="791136">
                  <a:moveTo>
                    <a:pt x="0" y="0"/>
                  </a:moveTo>
                  <a:lnTo>
                    <a:pt x="791136" y="0"/>
                  </a:lnTo>
                  <a:lnTo>
                    <a:pt x="791136" y="665993"/>
                  </a:lnTo>
                  <a:lnTo>
                    <a:pt x="0" y="66599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</p:grpSp>
      <p:sp>
        <p:nvSpPr>
          <p:cNvPr id="176" name="Google Shape;176;p6"/>
          <p:cNvSpPr txBox="1"/>
          <p:nvPr>
            <p:ph type="title"/>
          </p:nvPr>
        </p:nvSpPr>
        <p:spPr>
          <a:xfrm>
            <a:off x="653825" y="188881"/>
            <a:ext cx="14108100" cy="1143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35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7" name="Google Shape;177;p6"/>
          <p:cNvSpPr txBox="1"/>
          <p:nvPr>
            <p:ph idx="1" type="subTitle"/>
          </p:nvPr>
        </p:nvSpPr>
        <p:spPr>
          <a:xfrm>
            <a:off x="1349675" y="6628625"/>
            <a:ext cx="3755700" cy="1036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>
            <a:lvl1pPr lvl="0">
              <a:spcBef>
                <a:spcPts val="640"/>
              </a:spcBef>
              <a:spcAft>
                <a:spcPts val="0"/>
              </a:spcAft>
              <a:buClr>
                <a:srgbClr val="3A52CF"/>
              </a:buClr>
              <a:buSzPts val="3400"/>
              <a:buNone/>
              <a:defRPr b="1" sz="3400">
                <a:solidFill>
                  <a:srgbClr val="3A52CF"/>
                </a:solidFill>
              </a:defRPr>
            </a:lvl1pPr>
            <a:lvl2pPr lvl="1">
              <a:spcBef>
                <a:spcPts val="560"/>
              </a:spcBef>
              <a:spcAft>
                <a:spcPts val="0"/>
              </a:spcAft>
              <a:buSzPts val="2100"/>
              <a:buNone/>
              <a:defRPr/>
            </a:lvl2pPr>
            <a:lvl3pPr lvl="2">
              <a:spcBef>
                <a:spcPts val="480"/>
              </a:spcBef>
              <a:spcAft>
                <a:spcPts val="0"/>
              </a:spcAft>
              <a:buSzPts val="2100"/>
              <a:buNone/>
              <a:defRPr/>
            </a:lvl3pPr>
            <a:lvl4pPr lvl="3">
              <a:spcBef>
                <a:spcPts val="400"/>
              </a:spcBef>
              <a:spcAft>
                <a:spcPts val="0"/>
              </a:spcAft>
              <a:buSzPts val="2100"/>
              <a:buNone/>
              <a:defRPr/>
            </a:lvl4pPr>
            <a:lvl5pPr lvl="4">
              <a:spcBef>
                <a:spcPts val="400"/>
              </a:spcBef>
              <a:spcAft>
                <a:spcPts val="0"/>
              </a:spcAft>
              <a:buSzPts val="2100"/>
              <a:buNone/>
              <a:defRPr/>
            </a:lvl5pPr>
            <a:lvl6pPr lvl="5">
              <a:spcBef>
                <a:spcPts val="400"/>
              </a:spcBef>
              <a:spcAft>
                <a:spcPts val="0"/>
              </a:spcAft>
              <a:buSzPts val="2100"/>
              <a:buNone/>
              <a:defRPr/>
            </a:lvl6pPr>
            <a:lvl7pPr lvl="6">
              <a:spcBef>
                <a:spcPts val="400"/>
              </a:spcBef>
              <a:spcAft>
                <a:spcPts val="0"/>
              </a:spcAft>
              <a:buSzPts val="2100"/>
              <a:buNone/>
              <a:defRPr/>
            </a:lvl7pPr>
            <a:lvl8pPr lvl="7">
              <a:spcBef>
                <a:spcPts val="400"/>
              </a:spcBef>
              <a:spcAft>
                <a:spcPts val="0"/>
              </a:spcAft>
              <a:buSzPts val="2100"/>
              <a:buNone/>
              <a:defRPr/>
            </a:lvl8pPr>
            <a:lvl9pPr lvl="8">
              <a:spcBef>
                <a:spcPts val="400"/>
              </a:spcBef>
              <a:spcAft>
                <a:spcPts val="0"/>
              </a:spcAft>
              <a:buSzPts val="2100"/>
              <a:buNone/>
              <a:defRPr/>
            </a:lvl9pPr>
          </a:lstStyle>
          <a:p/>
        </p:txBody>
      </p:sp>
      <p:sp>
        <p:nvSpPr>
          <p:cNvPr id="178" name="Google Shape;178;p6"/>
          <p:cNvSpPr txBox="1"/>
          <p:nvPr>
            <p:ph idx="2" type="body"/>
          </p:nvPr>
        </p:nvSpPr>
        <p:spPr>
          <a:xfrm>
            <a:off x="1528175" y="7853250"/>
            <a:ext cx="3398700" cy="1932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>
            <a:lvl1pPr indent="-361950" lvl="0" marL="457200">
              <a:spcBef>
                <a:spcPts val="640"/>
              </a:spcBef>
              <a:spcAft>
                <a:spcPts val="0"/>
              </a:spcAft>
              <a:buSzPts val="2100"/>
              <a:buChar char="•"/>
              <a:defRPr/>
            </a:lvl1pPr>
            <a:lvl2pPr indent="-361950" lvl="1" marL="914400">
              <a:spcBef>
                <a:spcPts val="560"/>
              </a:spcBef>
              <a:spcAft>
                <a:spcPts val="0"/>
              </a:spcAft>
              <a:buSzPts val="2100"/>
              <a:buChar char="–"/>
              <a:defRPr/>
            </a:lvl2pPr>
            <a:lvl3pPr indent="-361950" lvl="2" marL="1371600">
              <a:spcBef>
                <a:spcPts val="480"/>
              </a:spcBef>
              <a:spcAft>
                <a:spcPts val="0"/>
              </a:spcAft>
              <a:buSzPts val="2100"/>
              <a:buChar char="•"/>
              <a:defRPr/>
            </a:lvl3pPr>
            <a:lvl4pPr indent="-361950" lvl="3" marL="1828800">
              <a:spcBef>
                <a:spcPts val="400"/>
              </a:spcBef>
              <a:spcAft>
                <a:spcPts val="0"/>
              </a:spcAft>
              <a:buSzPts val="2100"/>
              <a:buChar char="–"/>
              <a:defRPr/>
            </a:lvl4pPr>
            <a:lvl5pPr indent="-361950" lvl="4" marL="2286000">
              <a:spcBef>
                <a:spcPts val="400"/>
              </a:spcBef>
              <a:spcAft>
                <a:spcPts val="0"/>
              </a:spcAft>
              <a:buSzPts val="2100"/>
              <a:buChar char="»"/>
              <a:defRPr/>
            </a:lvl5pPr>
            <a:lvl6pPr indent="-361950" lvl="5" marL="2743200">
              <a:spcBef>
                <a:spcPts val="400"/>
              </a:spcBef>
              <a:spcAft>
                <a:spcPts val="0"/>
              </a:spcAft>
              <a:buSzPts val="2100"/>
              <a:buChar char="•"/>
              <a:defRPr/>
            </a:lvl6pPr>
            <a:lvl7pPr indent="-361950" lvl="6" marL="3200400">
              <a:spcBef>
                <a:spcPts val="400"/>
              </a:spcBef>
              <a:spcAft>
                <a:spcPts val="0"/>
              </a:spcAft>
              <a:buSzPts val="2100"/>
              <a:buChar char="•"/>
              <a:defRPr/>
            </a:lvl7pPr>
            <a:lvl8pPr indent="-361950" lvl="7" marL="3657600">
              <a:spcBef>
                <a:spcPts val="400"/>
              </a:spcBef>
              <a:spcAft>
                <a:spcPts val="0"/>
              </a:spcAft>
              <a:buSzPts val="2100"/>
              <a:buChar char="•"/>
              <a:defRPr/>
            </a:lvl8pPr>
            <a:lvl9pPr indent="-361950" lvl="8" marL="4114800">
              <a:spcBef>
                <a:spcPts val="400"/>
              </a:spcBef>
              <a:spcAft>
                <a:spcPts val="0"/>
              </a:spcAft>
              <a:buSzPts val="2100"/>
              <a:buChar char="•"/>
              <a:defRPr/>
            </a:lvl9pPr>
          </a:lstStyle>
          <a:p/>
        </p:txBody>
      </p:sp>
      <p:sp>
        <p:nvSpPr>
          <p:cNvPr id="179" name="Google Shape;179;p6"/>
          <p:cNvSpPr txBox="1"/>
          <p:nvPr>
            <p:ph idx="3" type="subTitle"/>
          </p:nvPr>
        </p:nvSpPr>
        <p:spPr>
          <a:xfrm>
            <a:off x="7254000" y="4984963"/>
            <a:ext cx="3755700" cy="1036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>
            <a:lvl1pPr lvl="0" rtl="0">
              <a:spcBef>
                <a:spcPts val="640"/>
              </a:spcBef>
              <a:spcAft>
                <a:spcPts val="0"/>
              </a:spcAft>
              <a:buClr>
                <a:srgbClr val="3A52CF"/>
              </a:buClr>
              <a:buSzPts val="3400"/>
              <a:buNone/>
              <a:defRPr b="1" sz="3400">
                <a:solidFill>
                  <a:srgbClr val="3A52CF"/>
                </a:solidFill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SzPts val="2100"/>
              <a:buNone/>
              <a:defRPr/>
            </a:lvl2pPr>
            <a:lvl3pPr lvl="2" rtl="0">
              <a:spcBef>
                <a:spcPts val="480"/>
              </a:spcBef>
              <a:spcAft>
                <a:spcPts val="0"/>
              </a:spcAft>
              <a:buSzPts val="2100"/>
              <a:buNone/>
              <a:defRPr/>
            </a:lvl3pPr>
            <a:lvl4pPr lvl="3" rtl="0">
              <a:spcBef>
                <a:spcPts val="400"/>
              </a:spcBef>
              <a:spcAft>
                <a:spcPts val="0"/>
              </a:spcAft>
              <a:buSzPts val="2100"/>
              <a:buNone/>
              <a:defRPr/>
            </a:lvl4pPr>
            <a:lvl5pPr lvl="4" rtl="0">
              <a:spcBef>
                <a:spcPts val="400"/>
              </a:spcBef>
              <a:spcAft>
                <a:spcPts val="0"/>
              </a:spcAft>
              <a:buSzPts val="2100"/>
              <a:buNone/>
              <a:defRPr/>
            </a:lvl5pPr>
            <a:lvl6pPr lvl="5" rtl="0">
              <a:spcBef>
                <a:spcPts val="400"/>
              </a:spcBef>
              <a:spcAft>
                <a:spcPts val="0"/>
              </a:spcAft>
              <a:buSzPts val="2100"/>
              <a:buNone/>
              <a:defRPr/>
            </a:lvl6pPr>
            <a:lvl7pPr lvl="6" rtl="0">
              <a:spcBef>
                <a:spcPts val="400"/>
              </a:spcBef>
              <a:spcAft>
                <a:spcPts val="0"/>
              </a:spcAft>
              <a:buSzPts val="2100"/>
              <a:buNone/>
              <a:defRPr/>
            </a:lvl7pPr>
            <a:lvl8pPr lvl="7" rtl="0">
              <a:spcBef>
                <a:spcPts val="400"/>
              </a:spcBef>
              <a:spcAft>
                <a:spcPts val="0"/>
              </a:spcAft>
              <a:buSzPts val="2100"/>
              <a:buNone/>
              <a:defRPr/>
            </a:lvl8pPr>
            <a:lvl9pPr lvl="8" rtl="0">
              <a:spcBef>
                <a:spcPts val="400"/>
              </a:spcBef>
              <a:spcAft>
                <a:spcPts val="0"/>
              </a:spcAft>
              <a:buSzPts val="2100"/>
              <a:buNone/>
              <a:defRPr/>
            </a:lvl9pPr>
          </a:lstStyle>
          <a:p/>
        </p:txBody>
      </p:sp>
      <p:sp>
        <p:nvSpPr>
          <p:cNvPr id="180" name="Google Shape;180;p6"/>
          <p:cNvSpPr txBox="1"/>
          <p:nvPr>
            <p:ph idx="4" type="body"/>
          </p:nvPr>
        </p:nvSpPr>
        <p:spPr>
          <a:xfrm>
            <a:off x="7432500" y="6209588"/>
            <a:ext cx="3398700" cy="1932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>
            <a:lvl1pPr indent="-361950" lvl="0" marL="457200" rtl="0">
              <a:spcBef>
                <a:spcPts val="640"/>
              </a:spcBef>
              <a:spcAft>
                <a:spcPts val="0"/>
              </a:spcAft>
              <a:buSzPts val="2100"/>
              <a:buChar char="•"/>
              <a:defRPr/>
            </a:lvl1pPr>
            <a:lvl2pPr indent="-361950" lvl="1" marL="914400" rtl="0">
              <a:spcBef>
                <a:spcPts val="560"/>
              </a:spcBef>
              <a:spcAft>
                <a:spcPts val="0"/>
              </a:spcAft>
              <a:buSzPts val="2100"/>
              <a:buChar char="–"/>
              <a:defRPr/>
            </a:lvl2pPr>
            <a:lvl3pPr indent="-361950" lvl="2" marL="1371600" rtl="0">
              <a:spcBef>
                <a:spcPts val="480"/>
              </a:spcBef>
              <a:spcAft>
                <a:spcPts val="0"/>
              </a:spcAft>
              <a:buSzPts val="2100"/>
              <a:buChar char="•"/>
              <a:defRPr/>
            </a:lvl3pPr>
            <a:lvl4pPr indent="-361950" lvl="3" marL="1828800" rtl="0">
              <a:spcBef>
                <a:spcPts val="400"/>
              </a:spcBef>
              <a:spcAft>
                <a:spcPts val="0"/>
              </a:spcAft>
              <a:buSzPts val="2100"/>
              <a:buChar char="–"/>
              <a:defRPr/>
            </a:lvl4pPr>
            <a:lvl5pPr indent="-361950" lvl="4" marL="2286000" rtl="0">
              <a:spcBef>
                <a:spcPts val="400"/>
              </a:spcBef>
              <a:spcAft>
                <a:spcPts val="0"/>
              </a:spcAft>
              <a:buSzPts val="2100"/>
              <a:buChar char="»"/>
              <a:defRPr/>
            </a:lvl5pPr>
            <a:lvl6pPr indent="-361950" lvl="5" marL="2743200" rtl="0">
              <a:spcBef>
                <a:spcPts val="400"/>
              </a:spcBef>
              <a:spcAft>
                <a:spcPts val="0"/>
              </a:spcAft>
              <a:buSzPts val="2100"/>
              <a:buChar char="•"/>
              <a:defRPr/>
            </a:lvl6pPr>
            <a:lvl7pPr indent="-361950" lvl="6" marL="3200400" rtl="0">
              <a:spcBef>
                <a:spcPts val="400"/>
              </a:spcBef>
              <a:spcAft>
                <a:spcPts val="0"/>
              </a:spcAft>
              <a:buSzPts val="2100"/>
              <a:buChar char="•"/>
              <a:defRPr/>
            </a:lvl7pPr>
            <a:lvl8pPr indent="-361950" lvl="7" marL="3657600" rtl="0">
              <a:spcBef>
                <a:spcPts val="400"/>
              </a:spcBef>
              <a:spcAft>
                <a:spcPts val="0"/>
              </a:spcAft>
              <a:buSzPts val="2100"/>
              <a:buChar char="•"/>
              <a:defRPr/>
            </a:lvl8pPr>
            <a:lvl9pPr indent="-361950" lvl="8" marL="4114800" rtl="0">
              <a:spcBef>
                <a:spcPts val="400"/>
              </a:spcBef>
              <a:spcAft>
                <a:spcPts val="0"/>
              </a:spcAft>
              <a:buSzPts val="2100"/>
              <a:buChar char="•"/>
              <a:defRPr/>
            </a:lvl9pPr>
          </a:lstStyle>
          <a:p/>
        </p:txBody>
      </p:sp>
      <p:sp>
        <p:nvSpPr>
          <p:cNvPr id="181" name="Google Shape;181;p6"/>
          <p:cNvSpPr txBox="1"/>
          <p:nvPr>
            <p:ph idx="5" type="subTitle"/>
          </p:nvPr>
        </p:nvSpPr>
        <p:spPr>
          <a:xfrm>
            <a:off x="13015238" y="6628625"/>
            <a:ext cx="3755700" cy="1036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>
            <a:lvl1pPr lvl="0" rtl="0">
              <a:spcBef>
                <a:spcPts val="640"/>
              </a:spcBef>
              <a:spcAft>
                <a:spcPts val="0"/>
              </a:spcAft>
              <a:buClr>
                <a:srgbClr val="3A52CF"/>
              </a:buClr>
              <a:buSzPts val="3400"/>
              <a:buNone/>
              <a:defRPr b="1" sz="3400">
                <a:solidFill>
                  <a:srgbClr val="3A52CF"/>
                </a:solidFill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SzPts val="2100"/>
              <a:buNone/>
              <a:defRPr/>
            </a:lvl2pPr>
            <a:lvl3pPr lvl="2" rtl="0">
              <a:spcBef>
                <a:spcPts val="480"/>
              </a:spcBef>
              <a:spcAft>
                <a:spcPts val="0"/>
              </a:spcAft>
              <a:buSzPts val="2100"/>
              <a:buNone/>
              <a:defRPr/>
            </a:lvl3pPr>
            <a:lvl4pPr lvl="3" rtl="0">
              <a:spcBef>
                <a:spcPts val="400"/>
              </a:spcBef>
              <a:spcAft>
                <a:spcPts val="0"/>
              </a:spcAft>
              <a:buSzPts val="2100"/>
              <a:buNone/>
              <a:defRPr/>
            </a:lvl4pPr>
            <a:lvl5pPr lvl="4" rtl="0">
              <a:spcBef>
                <a:spcPts val="400"/>
              </a:spcBef>
              <a:spcAft>
                <a:spcPts val="0"/>
              </a:spcAft>
              <a:buSzPts val="2100"/>
              <a:buNone/>
              <a:defRPr/>
            </a:lvl5pPr>
            <a:lvl6pPr lvl="5" rtl="0">
              <a:spcBef>
                <a:spcPts val="400"/>
              </a:spcBef>
              <a:spcAft>
                <a:spcPts val="0"/>
              </a:spcAft>
              <a:buSzPts val="2100"/>
              <a:buNone/>
              <a:defRPr/>
            </a:lvl6pPr>
            <a:lvl7pPr lvl="6" rtl="0">
              <a:spcBef>
                <a:spcPts val="400"/>
              </a:spcBef>
              <a:spcAft>
                <a:spcPts val="0"/>
              </a:spcAft>
              <a:buSzPts val="2100"/>
              <a:buNone/>
              <a:defRPr/>
            </a:lvl7pPr>
            <a:lvl8pPr lvl="7" rtl="0">
              <a:spcBef>
                <a:spcPts val="400"/>
              </a:spcBef>
              <a:spcAft>
                <a:spcPts val="0"/>
              </a:spcAft>
              <a:buSzPts val="2100"/>
              <a:buNone/>
              <a:defRPr/>
            </a:lvl8pPr>
            <a:lvl9pPr lvl="8" rtl="0">
              <a:spcBef>
                <a:spcPts val="400"/>
              </a:spcBef>
              <a:spcAft>
                <a:spcPts val="0"/>
              </a:spcAft>
              <a:buSzPts val="2100"/>
              <a:buNone/>
              <a:defRPr/>
            </a:lvl9pPr>
          </a:lstStyle>
          <a:p/>
        </p:txBody>
      </p:sp>
      <p:sp>
        <p:nvSpPr>
          <p:cNvPr id="182" name="Google Shape;182;p6"/>
          <p:cNvSpPr txBox="1"/>
          <p:nvPr>
            <p:ph idx="6" type="body"/>
          </p:nvPr>
        </p:nvSpPr>
        <p:spPr>
          <a:xfrm>
            <a:off x="13193738" y="7853250"/>
            <a:ext cx="3398700" cy="1932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>
            <a:lvl1pPr indent="-361950" lvl="0" marL="457200" rtl="0">
              <a:spcBef>
                <a:spcPts val="640"/>
              </a:spcBef>
              <a:spcAft>
                <a:spcPts val="0"/>
              </a:spcAft>
              <a:buSzPts val="2100"/>
              <a:buChar char="•"/>
              <a:defRPr/>
            </a:lvl1pPr>
            <a:lvl2pPr indent="-361950" lvl="1" marL="914400" rtl="0">
              <a:spcBef>
                <a:spcPts val="560"/>
              </a:spcBef>
              <a:spcAft>
                <a:spcPts val="0"/>
              </a:spcAft>
              <a:buSzPts val="2100"/>
              <a:buChar char="–"/>
              <a:defRPr/>
            </a:lvl2pPr>
            <a:lvl3pPr indent="-361950" lvl="2" marL="1371600" rtl="0">
              <a:spcBef>
                <a:spcPts val="480"/>
              </a:spcBef>
              <a:spcAft>
                <a:spcPts val="0"/>
              </a:spcAft>
              <a:buSzPts val="2100"/>
              <a:buChar char="•"/>
              <a:defRPr/>
            </a:lvl3pPr>
            <a:lvl4pPr indent="-361950" lvl="3" marL="1828800" rtl="0">
              <a:spcBef>
                <a:spcPts val="400"/>
              </a:spcBef>
              <a:spcAft>
                <a:spcPts val="0"/>
              </a:spcAft>
              <a:buSzPts val="2100"/>
              <a:buChar char="–"/>
              <a:defRPr/>
            </a:lvl4pPr>
            <a:lvl5pPr indent="-361950" lvl="4" marL="2286000" rtl="0">
              <a:spcBef>
                <a:spcPts val="400"/>
              </a:spcBef>
              <a:spcAft>
                <a:spcPts val="0"/>
              </a:spcAft>
              <a:buSzPts val="2100"/>
              <a:buChar char="»"/>
              <a:defRPr/>
            </a:lvl5pPr>
            <a:lvl6pPr indent="-361950" lvl="5" marL="2743200" rtl="0">
              <a:spcBef>
                <a:spcPts val="400"/>
              </a:spcBef>
              <a:spcAft>
                <a:spcPts val="0"/>
              </a:spcAft>
              <a:buSzPts val="2100"/>
              <a:buChar char="•"/>
              <a:defRPr/>
            </a:lvl6pPr>
            <a:lvl7pPr indent="-361950" lvl="6" marL="3200400" rtl="0">
              <a:spcBef>
                <a:spcPts val="400"/>
              </a:spcBef>
              <a:spcAft>
                <a:spcPts val="0"/>
              </a:spcAft>
              <a:buSzPts val="2100"/>
              <a:buChar char="•"/>
              <a:defRPr/>
            </a:lvl7pPr>
            <a:lvl8pPr indent="-361950" lvl="7" marL="3657600" rtl="0">
              <a:spcBef>
                <a:spcPts val="400"/>
              </a:spcBef>
              <a:spcAft>
                <a:spcPts val="0"/>
              </a:spcAft>
              <a:buSzPts val="2100"/>
              <a:buChar char="•"/>
              <a:defRPr/>
            </a:lvl8pPr>
            <a:lvl9pPr indent="-361950" lvl="8" marL="4114800" rtl="0">
              <a:spcBef>
                <a:spcPts val="400"/>
              </a:spcBef>
              <a:spcAft>
                <a:spcPts val="0"/>
              </a:spcAft>
              <a:buSzPts val="21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5">
  <p:cSld name="CUSTOM_4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7"/>
          <p:cNvGrpSpPr/>
          <p:nvPr/>
        </p:nvGrpSpPr>
        <p:grpSpPr>
          <a:xfrm>
            <a:off x="0" y="-144662"/>
            <a:ext cx="18288118" cy="1036554"/>
            <a:chOff x="0" y="-38100"/>
            <a:chExt cx="4816592" cy="273000"/>
          </a:xfrm>
        </p:grpSpPr>
        <p:sp>
          <p:nvSpPr>
            <p:cNvPr id="185" name="Google Shape;185;p7"/>
            <p:cNvSpPr/>
            <p:nvPr/>
          </p:nvSpPr>
          <p:spPr>
            <a:xfrm>
              <a:off x="0" y="0"/>
              <a:ext cx="4816592" cy="234809"/>
            </a:xfrm>
            <a:custGeom>
              <a:rect b="b" l="l" r="r" t="t"/>
              <a:pathLst>
                <a:path extrusionOk="0" h="234809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34809"/>
                  </a:lnTo>
                  <a:lnTo>
                    <a:pt x="0" y="234809"/>
                  </a:lnTo>
                  <a:close/>
                </a:path>
              </a:pathLst>
            </a:custGeom>
            <a:solidFill>
              <a:srgbClr val="5067DC"/>
            </a:solidFill>
            <a:ln>
              <a:noFill/>
            </a:ln>
          </p:spPr>
        </p:sp>
        <p:sp>
          <p:nvSpPr>
            <p:cNvPr id="186" name="Google Shape;186;p7"/>
            <p:cNvSpPr txBox="1"/>
            <p:nvPr/>
          </p:nvSpPr>
          <p:spPr>
            <a:xfrm>
              <a:off x="0" y="-38100"/>
              <a:ext cx="4816500" cy="27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7" name="Google Shape;187;p7"/>
          <p:cNvSpPr/>
          <p:nvPr/>
        </p:nvSpPr>
        <p:spPr>
          <a:xfrm>
            <a:off x="17170177" y="223297"/>
            <a:ext cx="460559" cy="460559"/>
          </a:xfrm>
          <a:custGeom>
            <a:rect b="b" l="l" r="r" t="t"/>
            <a:pathLst>
              <a:path extrusionOk="0" h="6352540" w="6352540">
                <a:moveTo>
                  <a:pt x="6352540" y="0"/>
                </a:moveTo>
                <a:lnTo>
                  <a:pt x="6352540" y="1410970"/>
                </a:lnTo>
                <a:lnTo>
                  <a:pt x="5646420" y="1410970"/>
                </a:lnTo>
                <a:lnTo>
                  <a:pt x="5646420" y="2117090"/>
                </a:lnTo>
                <a:lnTo>
                  <a:pt x="4940300" y="2117090"/>
                </a:lnTo>
                <a:lnTo>
                  <a:pt x="4940300" y="2823210"/>
                </a:lnTo>
                <a:lnTo>
                  <a:pt x="4234180" y="2823210"/>
                </a:lnTo>
                <a:lnTo>
                  <a:pt x="4234180" y="3529330"/>
                </a:lnTo>
                <a:lnTo>
                  <a:pt x="4940300" y="3529330"/>
                </a:lnTo>
                <a:lnTo>
                  <a:pt x="4940300" y="4235450"/>
                </a:lnTo>
                <a:lnTo>
                  <a:pt x="5646420" y="4235450"/>
                </a:lnTo>
                <a:lnTo>
                  <a:pt x="5646420" y="4941570"/>
                </a:lnTo>
                <a:lnTo>
                  <a:pt x="6352540" y="4941570"/>
                </a:lnTo>
                <a:lnTo>
                  <a:pt x="6352540" y="6352540"/>
                </a:lnTo>
                <a:lnTo>
                  <a:pt x="4941570" y="6352540"/>
                </a:lnTo>
                <a:lnTo>
                  <a:pt x="4941570" y="5646420"/>
                </a:lnTo>
                <a:lnTo>
                  <a:pt x="4235450" y="5646420"/>
                </a:lnTo>
                <a:lnTo>
                  <a:pt x="4235450" y="4940300"/>
                </a:lnTo>
                <a:lnTo>
                  <a:pt x="3529330" y="4940300"/>
                </a:lnTo>
                <a:lnTo>
                  <a:pt x="3529330" y="4234180"/>
                </a:lnTo>
                <a:lnTo>
                  <a:pt x="2823210" y="4234180"/>
                </a:lnTo>
                <a:lnTo>
                  <a:pt x="2823210" y="4940300"/>
                </a:lnTo>
                <a:lnTo>
                  <a:pt x="2117090" y="4940300"/>
                </a:lnTo>
                <a:lnTo>
                  <a:pt x="2117090" y="5646420"/>
                </a:lnTo>
                <a:lnTo>
                  <a:pt x="1410970" y="5646420"/>
                </a:lnTo>
                <a:lnTo>
                  <a:pt x="1410970" y="6352540"/>
                </a:lnTo>
                <a:lnTo>
                  <a:pt x="0" y="6352540"/>
                </a:lnTo>
                <a:cubicBezTo>
                  <a:pt x="0" y="6352540"/>
                  <a:pt x="0" y="5124450"/>
                  <a:pt x="0" y="4939030"/>
                </a:cubicBezTo>
                <a:lnTo>
                  <a:pt x="706120" y="4939030"/>
                </a:lnTo>
                <a:lnTo>
                  <a:pt x="706120" y="4232910"/>
                </a:lnTo>
                <a:lnTo>
                  <a:pt x="1412240" y="4232910"/>
                </a:lnTo>
                <a:lnTo>
                  <a:pt x="1412240" y="3526790"/>
                </a:lnTo>
                <a:lnTo>
                  <a:pt x="2118360" y="3526790"/>
                </a:lnTo>
                <a:lnTo>
                  <a:pt x="2118360" y="2820670"/>
                </a:lnTo>
                <a:lnTo>
                  <a:pt x="1412240" y="2820670"/>
                </a:lnTo>
                <a:lnTo>
                  <a:pt x="1412240" y="2114550"/>
                </a:lnTo>
                <a:lnTo>
                  <a:pt x="708660" y="2114550"/>
                </a:lnTo>
                <a:lnTo>
                  <a:pt x="708660" y="1408430"/>
                </a:lnTo>
                <a:lnTo>
                  <a:pt x="0" y="1408430"/>
                </a:lnTo>
                <a:lnTo>
                  <a:pt x="0" y="0"/>
                </a:lnTo>
                <a:lnTo>
                  <a:pt x="1413510" y="0"/>
                </a:lnTo>
                <a:lnTo>
                  <a:pt x="1413510" y="706120"/>
                </a:lnTo>
                <a:lnTo>
                  <a:pt x="2119630" y="706120"/>
                </a:lnTo>
                <a:lnTo>
                  <a:pt x="2119630" y="1412240"/>
                </a:lnTo>
                <a:lnTo>
                  <a:pt x="2825750" y="1412240"/>
                </a:lnTo>
                <a:lnTo>
                  <a:pt x="2825750" y="2118360"/>
                </a:lnTo>
                <a:lnTo>
                  <a:pt x="3531870" y="2118360"/>
                </a:lnTo>
                <a:lnTo>
                  <a:pt x="3531870" y="1412240"/>
                </a:lnTo>
                <a:lnTo>
                  <a:pt x="4237990" y="1412240"/>
                </a:lnTo>
                <a:lnTo>
                  <a:pt x="4237990" y="706120"/>
                </a:lnTo>
                <a:lnTo>
                  <a:pt x="4944110" y="706120"/>
                </a:lnTo>
                <a:lnTo>
                  <a:pt x="4944110" y="0"/>
                </a:lnTo>
                <a:lnTo>
                  <a:pt x="635254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8" name="Google Shape;188;p7"/>
          <p:cNvGrpSpPr/>
          <p:nvPr/>
        </p:nvGrpSpPr>
        <p:grpSpPr>
          <a:xfrm rot="-5400000">
            <a:off x="-731797" y="2889044"/>
            <a:ext cx="8204807" cy="5236225"/>
            <a:chOff x="-20665" y="-35174"/>
            <a:chExt cx="10939743" cy="6981634"/>
          </a:xfrm>
        </p:grpSpPr>
        <p:grpSp>
          <p:nvGrpSpPr>
            <p:cNvPr id="189" name="Google Shape;189;p7"/>
            <p:cNvGrpSpPr/>
            <p:nvPr/>
          </p:nvGrpSpPr>
          <p:grpSpPr>
            <a:xfrm>
              <a:off x="0" y="-35174"/>
              <a:ext cx="10919078" cy="6981634"/>
              <a:chOff x="0" y="-19050"/>
              <a:chExt cx="5913712" cy="3781214"/>
            </a:xfrm>
          </p:grpSpPr>
          <p:sp>
            <p:nvSpPr>
              <p:cNvPr id="190" name="Google Shape;190;p7"/>
              <p:cNvSpPr/>
              <p:nvPr/>
            </p:nvSpPr>
            <p:spPr>
              <a:xfrm>
                <a:off x="0" y="0"/>
                <a:ext cx="5913712" cy="3762164"/>
              </a:xfrm>
              <a:custGeom>
                <a:rect b="b" l="l" r="r" t="t"/>
                <a:pathLst>
                  <a:path extrusionOk="0" h="3762164" w="5913712">
                    <a:moveTo>
                      <a:pt x="0" y="0"/>
                    </a:moveTo>
                    <a:lnTo>
                      <a:pt x="5913712" y="0"/>
                    </a:lnTo>
                    <a:lnTo>
                      <a:pt x="5913712" y="3762164"/>
                    </a:lnTo>
                    <a:lnTo>
                      <a:pt x="0" y="3762164"/>
                    </a:lnTo>
                    <a:close/>
                  </a:path>
                </a:pathLst>
              </a:custGeom>
              <a:solidFill>
                <a:srgbClr val="C4CDFE"/>
              </a:solidFill>
              <a:ln cap="sq" cmpd="sng" w="85725">
                <a:solidFill>
                  <a:srgbClr val="5067DC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sp>
          <p:sp>
            <p:nvSpPr>
              <p:cNvPr id="191" name="Google Shape;191;p7"/>
              <p:cNvSpPr txBox="1"/>
              <p:nvPr/>
            </p:nvSpPr>
            <p:spPr>
              <a:xfrm>
                <a:off x="0" y="-19050"/>
                <a:ext cx="5913600" cy="378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9475" lIns="29475" spcFirstLastPara="1" rIns="29475" wrap="square" tIns="29475">
                <a:noAutofit/>
              </a:bodyPr>
              <a:lstStyle/>
              <a:p>
                <a:pPr indent="0" lvl="0" marL="0" marR="0" rtl="0" algn="ctr">
                  <a:lnSpc>
                    <a:spcPct val="92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2" name="Google Shape;192;p7"/>
            <p:cNvGrpSpPr/>
            <p:nvPr/>
          </p:nvGrpSpPr>
          <p:grpSpPr>
            <a:xfrm rot="-5400000">
              <a:off x="-3358727" y="3398111"/>
              <a:ext cx="6818755" cy="142631"/>
              <a:chOff x="0" y="-38100"/>
              <a:chExt cx="3693000" cy="77248"/>
            </a:xfrm>
          </p:grpSpPr>
          <p:sp>
            <p:nvSpPr>
              <p:cNvPr id="193" name="Google Shape;193;p7"/>
              <p:cNvSpPr/>
              <p:nvPr/>
            </p:nvSpPr>
            <p:spPr>
              <a:xfrm>
                <a:off x="0" y="0"/>
                <a:ext cx="3692927" cy="39148"/>
              </a:xfrm>
              <a:custGeom>
                <a:rect b="b" l="l" r="r" t="t"/>
                <a:pathLst>
                  <a:path extrusionOk="0" h="39148" w="3692927">
                    <a:moveTo>
                      <a:pt x="0" y="0"/>
                    </a:moveTo>
                    <a:lnTo>
                      <a:pt x="3692927" y="0"/>
                    </a:lnTo>
                    <a:lnTo>
                      <a:pt x="3692927" y="39148"/>
                    </a:lnTo>
                    <a:lnTo>
                      <a:pt x="0" y="391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</p:sp>
          <p:sp>
            <p:nvSpPr>
              <p:cNvPr id="194" name="Google Shape;194;p7"/>
              <p:cNvSpPr txBox="1"/>
              <p:nvPr/>
            </p:nvSpPr>
            <p:spPr>
              <a:xfrm>
                <a:off x="0" y="-38100"/>
                <a:ext cx="3693000" cy="77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9475" lIns="29475" spcFirstLastPara="1" rIns="29475" wrap="square" tIns="29475">
                <a:noAutofit/>
              </a:bodyPr>
              <a:lstStyle/>
              <a:p>
                <a:pPr indent="0" lvl="0" marL="0" marR="0" rtl="0" algn="ctr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5" name="Google Shape;195;p7"/>
            <p:cNvGrpSpPr/>
            <p:nvPr/>
          </p:nvGrpSpPr>
          <p:grpSpPr>
            <a:xfrm>
              <a:off x="121965" y="-10111"/>
              <a:ext cx="10749034" cy="157365"/>
              <a:chOff x="0" y="-38100"/>
              <a:chExt cx="5821617" cy="85228"/>
            </a:xfrm>
          </p:grpSpPr>
          <p:sp>
            <p:nvSpPr>
              <p:cNvPr id="196" name="Google Shape;196;p7"/>
              <p:cNvSpPr/>
              <p:nvPr/>
            </p:nvSpPr>
            <p:spPr>
              <a:xfrm>
                <a:off x="0" y="0"/>
                <a:ext cx="5821617" cy="47128"/>
              </a:xfrm>
              <a:custGeom>
                <a:rect b="b" l="l" r="r" t="t"/>
                <a:pathLst>
                  <a:path extrusionOk="0" h="47128" w="5821617">
                    <a:moveTo>
                      <a:pt x="0" y="0"/>
                    </a:moveTo>
                    <a:lnTo>
                      <a:pt x="5821617" y="0"/>
                    </a:lnTo>
                    <a:lnTo>
                      <a:pt x="5821617" y="47128"/>
                    </a:lnTo>
                    <a:lnTo>
                      <a:pt x="0" y="4712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</p:sp>
          <p:sp>
            <p:nvSpPr>
              <p:cNvPr id="197" name="Google Shape;197;p7"/>
              <p:cNvSpPr txBox="1"/>
              <p:nvPr/>
            </p:nvSpPr>
            <p:spPr>
              <a:xfrm>
                <a:off x="0" y="-38100"/>
                <a:ext cx="5821500" cy="85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9475" lIns="29475" spcFirstLastPara="1" rIns="29475" wrap="square" tIns="29475">
                <a:noAutofit/>
              </a:bodyPr>
              <a:lstStyle/>
              <a:p>
                <a:pPr indent="0" lvl="0" marL="0" marR="0" rtl="0" algn="ctr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8" name="Google Shape;198;p7"/>
            <p:cNvGrpSpPr/>
            <p:nvPr/>
          </p:nvGrpSpPr>
          <p:grpSpPr>
            <a:xfrm rot="-5400000">
              <a:off x="7407809" y="3415696"/>
              <a:ext cx="6818755" cy="107460"/>
              <a:chOff x="0" y="-19050"/>
              <a:chExt cx="3693000" cy="58200"/>
            </a:xfrm>
          </p:grpSpPr>
          <p:sp>
            <p:nvSpPr>
              <p:cNvPr id="199" name="Google Shape;199;p7"/>
              <p:cNvSpPr/>
              <p:nvPr/>
            </p:nvSpPr>
            <p:spPr>
              <a:xfrm>
                <a:off x="0" y="0"/>
                <a:ext cx="3692927" cy="39148"/>
              </a:xfrm>
              <a:custGeom>
                <a:rect b="b" l="l" r="r" t="t"/>
                <a:pathLst>
                  <a:path extrusionOk="0" h="39148" w="3692927">
                    <a:moveTo>
                      <a:pt x="0" y="0"/>
                    </a:moveTo>
                    <a:lnTo>
                      <a:pt x="3692927" y="0"/>
                    </a:lnTo>
                    <a:lnTo>
                      <a:pt x="3692927" y="39148"/>
                    </a:lnTo>
                    <a:lnTo>
                      <a:pt x="0" y="39148"/>
                    </a:lnTo>
                    <a:close/>
                  </a:path>
                </a:pathLst>
              </a:custGeom>
              <a:solidFill>
                <a:srgbClr val="939CCC"/>
              </a:solidFill>
              <a:ln>
                <a:noFill/>
              </a:ln>
            </p:spPr>
          </p:sp>
          <p:sp>
            <p:nvSpPr>
              <p:cNvPr id="200" name="Google Shape;200;p7"/>
              <p:cNvSpPr txBox="1"/>
              <p:nvPr/>
            </p:nvSpPr>
            <p:spPr>
              <a:xfrm>
                <a:off x="0" y="-19050"/>
                <a:ext cx="3693000" cy="58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9475" lIns="29475" spcFirstLastPara="1" rIns="29475" wrap="square" tIns="29475">
                <a:noAutofit/>
              </a:bodyPr>
              <a:lstStyle/>
              <a:p>
                <a:pPr indent="0" lvl="0" marL="0" marR="0" rtl="0" algn="ctr">
                  <a:lnSpc>
                    <a:spcPct val="92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1" name="Google Shape;201;p7"/>
            <p:cNvGrpSpPr/>
            <p:nvPr/>
          </p:nvGrpSpPr>
          <p:grpSpPr>
            <a:xfrm>
              <a:off x="121965" y="6756613"/>
              <a:ext cx="10712892" cy="122416"/>
              <a:chOff x="0" y="-19050"/>
              <a:chExt cx="5802043" cy="66300"/>
            </a:xfrm>
          </p:grpSpPr>
          <p:sp>
            <p:nvSpPr>
              <p:cNvPr id="202" name="Google Shape;202;p7"/>
              <p:cNvSpPr/>
              <p:nvPr/>
            </p:nvSpPr>
            <p:spPr>
              <a:xfrm>
                <a:off x="0" y="0"/>
                <a:ext cx="5802043" cy="47128"/>
              </a:xfrm>
              <a:custGeom>
                <a:rect b="b" l="l" r="r" t="t"/>
                <a:pathLst>
                  <a:path extrusionOk="0" h="47128" w="5802043">
                    <a:moveTo>
                      <a:pt x="0" y="0"/>
                    </a:moveTo>
                    <a:lnTo>
                      <a:pt x="5802043" y="0"/>
                    </a:lnTo>
                    <a:lnTo>
                      <a:pt x="5802043" y="47128"/>
                    </a:lnTo>
                    <a:lnTo>
                      <a:pt x="0" y="47128"/>
                    </a:lnTo>
                    <a:close/>
                  </a:path>
                </a:pathLst>
              </a:custGeom>
              <a:solidFill>
                <a:srgbClr val="939CCC"/>
              </a:solidFill>
              <a:ln>
                <a:noFill/>
              </a:ln>
            </p:spPr>
          </p:sp>
          <p:sp>
            <p:nvSpPr>
              <p:cNvPr id="203" name="Google Shape;203;p7"/>
              <p:cNvSpPr txBox="1"/>
              <p:nvPr/>
            </p:nvSpPr>
            <p:spPr>
              <a:xfrm>
                <a:off x="0" y="-19050"/>
                <a:ext cx="5802000" cy="66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9475" lIns="29475" spcFirstLastPara="1" rIns="29475" wrap="square" tIns="29475">
                <a:noAutofit/>
              </a:bodyPr>
              <a:lstStyle/>
              <a:p>
                <a:pPr indent="0" lvl="0" marL="0" marR="0" rtl="0" algn="ctr">
                  <a:lnSpc>
                    <a:spcPct val="92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04" name="Google Shape;204;p7"/>
          <p:cNvGrpSpPr/>
          <p:nvPr/>
        </p:nvGrpSpPr>
        <p:grpSpPr>
          <a:xfrm rot="-5400000">
            <a:off x="5028428" y="2889044"/>
            <a:ext cx="8204807" cy="5236225"/>
            <a:chOff x="-20665" y="-35174"/>
            <a:chExt cx="10939743" cy="6981634"/>
          </a:xfrm>
        </p:grpSpPr>
        <p:grpSp>
          <p:nvGrpSpPr>
            <p:cNvPr id="205" name="Google Shape;205;p7"/>
            <p:cNvGrpSpPr/>
            <p:nvPr/>
          </p:nvGrpSpPr>
          <p:grpSpPr>
            <a:xfrm>
              <a:off x="0" y="-35174"/>
              <a:ext cx="10919078" cy="6981634"/>
              <a:chOff x="0" y="-19050"/>
              <a:chExt cx="5913712" cy="3781214"/>
            </a:xfrm>
          </p:grpSpPr>
          <p:sp>
            <p:nvSpPr>
              <p:cNvPr id="206" name="Google Shape;206;p7"/>
              <p:cNvSpPr/>
              <p:nvPr/>
            </p:nvSpPr>
            <p:spPr>
              <a:xfrm>
                <a:off x="0" y="0"/>
                <a:ext cx="5913712" cy="3762164"/>
              </a:xfrm>
              <a:custGeom>
                <a:rect b="b" l="l" r="r" t="t"/>
                <a:pathLst>
                  <a:path extrusionOk="0" h="3762164" w="5913712">
                    <a:moveTo>
                      <a:pt x="0" y="0"/>
                    </a:moveTo>
                    <a:lnTo>
                      <a:pt x="5913712" y="0"/>
                    </a:lnTo>
                    <a:lnTo>
                      <a:pt x="5913712" y="3762164"/>
                    </a:lnTo>
                    <a:lnTo>
                      <a:pt x="0" y="3762164"/>
                    </a:lnTo>
                    <a:close/>
                  </a:path>
                </a:pathLst>
              </a:custGeom>
              <a:solidFill>
                <a:srgbClr val="C4CDFE"/>
              </a:solidFill>
              <a:ln cap="sq" cmpd="sng" w="85725">
                <a:solidFill>
                  <a:srgbClr val="5067DC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sp>
          <p:sp>
            <p:nvSpPr>
              <p:cNvPr id="207" name="Google Shape;207;p7"/>
              <p:cNvSpPr txBox="1"/>
              <p:nvPr/>
            </p:nvSpPr>
            <p:spPr>
              <a:xfrm>
                <a:off x="0" y="-19050"/>
                <a:ext cx="5913600" cy="378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9475" lIns="29475" spcFirstLastPara="1" rIns="29475" wrap="square" tIns="29475">
                <a:noAutofit/>
              </a:bodyPr>
              <a:lstStyle/>
              <a:p>
                <a:pPr indent="0" lvl="0" marL="0" marR="0" rtl="0" algn="ctr">
                  <a:lnSpc>
                    <a:spcPct val="92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8" name="Google Shape;208;p7"/>
            <p:cNvGrpSpPr/>
            <p:nvPr/>
          </p:nvGrpSpPr>
          <p:grpSpPr>
            <a:xfrm rot="-5400000">
              <a:off x="-3358727" y="3398111"/>
              <a:ext cx="6818755" cy="142631"/>
              <a:chOff x="0" y="-38100"/>
              <a:chExt cx="3693000" cy="77248"/>
            </a:xfrm>
          </p:grpSpPr>
          <p:sp>
            <p:nvSpPr>
              <p:cNvPr id="209" name="Google Shape;209;p7"/>
              <p:cNvSpPr/>
              <p:nvPr/>
            </p:nvSpPr>
            <p:spPr>
              <a:xfrm>
                <a:off x="0" y="0"/>
                <a:ext cx="3692927" cy="39148"/>
              </a:xfrm>
              <a:custGeom>
                <a:rect b="b" l="l" r="r" t="t"/>
                <a:pathLst>
                  <a:path extrusionOk="0" h="39148" w="3692927">
                    <a:moveTo>
                      <a:pt x="0" y="0"/>
                    </a:moveTo>
                    <a:lnTo>
                      <a:pt x="3692927" y="0"/>
                    </a:lnTo>
                    <a:lnTo>
                      <a:pt x="3692927" y="39148"/>
                    </a:lnTo>
                    <a:lnTo>
                      <a:pt x="0" y="391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</p:sp>
          <p:sp>
            <p:nvSpPr>
              <p:cNvPr id="210" name="Google Shape;210;p7"/>
              <p:cNvSpPr txBox="1"/>
              <p:nvPr/>
            </p:nvSpPr>
            <p:spPr>
              <a:xfrm>
                <a:off x="0" y="-38100"/>
                <a:ext cx="3693000" cy="77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9475" lIns="29475" spcFirstLastPara="1" rIns="29475" wrap="square" tIns="29475">
                <a:noAutofit/>
              </a:bodyPr>
              <a:lstStyle/>
              <a:p>
                <a:pPr indent="0" lvl="0" marL="0" marR="0" rtl="0" algn="ctr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1" name="Google Shape;211;p7"/>
            <p:cNvGrpSpPr/>
            <p:nvPr/>
          </p:nvGrpSpPr>
          <p:grpSpPr>
            <a:xfrm>
              <a:off x="121965" y="-10111"/>
              <a:ext cx="10749034" cy="157365"/>
              <a:chOff x="0" y="-38100"/>
              <a:chExt cx="5821617" cy="85228"/>
            </a:xfrm>
          </p:grpSpPr>
          <p:sp>
            <p:nvSpPr>
              <p:cNvPr id="212" name="Google Shape;212;p7"/>
              <p:cNvSpPr/>
              <p:nvPr/>
            </p:nvSpPr>
            <p:spPr>
              <a:xfrm>
                <a:off x="0" y="0"/>
                <a:ext cx="5821617" cy="47128"/>
              </a:xfrm>
              <a:custGeom>
                <a:rect b="b" l="l" r="r" t="t"/>
                <a:pathLst>
                  <a:path extrusionOk="0" h="47128" w="5821617">
                    <a:moveTo>
                      <a:pt x="0" y="0"/>
                    </a:moveTo>
                    <a:lnTo>
                      <a:pt x="5821617" y="0"/>
                    </a:lnTo>
                    <a:lnTo>
                      <a:pt x="5821617" y="47128"/>
                    </a:lnTo>
                    <a:lnTo>
                      <a:pt x="0" y="4712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</p:sp>
          <p:sp>
            <p:nvSpPr>
              <p:cNvPr id="213" name="Google Shape;213;p7"/>
              <p:cNvSpPr txBox="1"/>
              <p:nvPr/>
            </p:nvSpPr>
            <p:spPr>
              <a:xfrm>
                <a:off x="0" y="-38100"/>
                <a:ext cx="5821500" cy="85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9475" lIns="29475" spcFirstLastPara="1" rIns="29475" wrap="square" tIns="29475">
                <a:noAutofit/>
              </a:bodyPr>
              <a:lstStyle/>
              <a:p>
                <a:pPr indent="0" lvl="0" marL="0" marR="0" rtl="0" algn="ctr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4" name="Google Shape;214;p7"/>
            <p:cNvGrpSpPr/>
            <p:nvPr/>
          </p:nvGrpSpPr>
          <p:grpSpPr>
            <a:xfrm rot="-5400000">
              <a:off x="7407809" y="3415696"/>
              <a:ext cx="6818755" cy="107460"/>
              <a:chOff x="0" y="-19050"/>
              <a:chExt cx="3693000" cy="58200"/>
            </a:xfrm>
          </p:grpSpPr>
          <p:sp>
            <p:nvSpPr>
              <p:cNvPr id="215" name="Google Shape;215;p7"/>
              <p:cNvSpPr/>
              <p:nvPr/>
            </p:nvSpPr>
            <p:spPr>
              <a:xfrm>
                <a:off x="0" y="0"/>
                <a:ext cx="3692927" cy="39148"/>
              </a:xfrm>
              <a:custGeom>
                <a:rect b="b" l="l" r="r" t="t"/>
                <a:pathLst>
                  <a:path extrusionOk="0" h="39148" w="3692927">
                    <a:moveTo>
                      <a:pt x="0" y="0"/>
                    </a:moveTo>
                    <a:lnTo>
                      <a:pt x="3692927" y="0"/>
                    </a:lnTo>
                    <a:lnTo>
                      <a:pt x="3692927" y="39148"/>
                    </a:lnTo>
                    <a:lnTo>
                      <a:pt x="0" y="39148"/>
                    </a:lnTo>
                    <a:close/>
                  </a:path>
                </a:pathLst>
              </a:custGeom>
              <a:solidFill>
                <a:srgbClr val="939CCC"/>
              </a:solidFill>
              <a:ln>
                <a:noFill/>
              </a:ln>
            </p:spPr>
          </p:sp>
          <p:sp>
            <p:nvSpPr>
              <p:cNvPr id="216" name="Google Shape;216;p7"/>
              <p:cNvSpPr txBox="1"/>
              <p:nvPr/>
            </p:nvSpPr>
            <p:spPr>
              <a:xfrm>
                <a:off x="0" y="-19050"/>
                <a:ext cx="3693000" cy="58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9475" lIns="29475" spcFirstLastPara="1" rIns="29475" wrap="square" tIns="29475">
                <a:noAutofit/>
              </a:bodyPr>
              <a:lstStyle/>
              <a:p>
                <a:pPr indent="0" lvl="0" marL="0" marR="0" rtl="0" algn="ctr">
                  <a:lnSpc>
                    <a:spcPct val="92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7" name="Google Shape;217;p7"/>
            <p:cNvGrpSpPr/>
            <p:nvPr/>
          </p:nvGrpSpPr>
          <p:grpSpPr>
            <a:xfrm>
              <a:off x="121965" y="6756613"/>
              <a:ext cx="10712892" cy="122416"/>
              <a:chOff x="0" y="-19050"/>
              <a:chExt cx="5802043" cy="66300"/>
            </a:xfrm>
          </p:grpSpPr>
          <p:sp>
            <p:nvSpPr>
              <p:cNvPr id="218" name="Google Shape;218;p7"/>
              <p:cNvSpPr/>
              <p:nvPr/>
            </p:nvSpPr>
            <p:spPr>
              <a:xfrm>
                <a:off x="0" y="0"/>
                <a:ext cx="5802043" cy="47128"/>
              </a:xfrm>
              <a:custGeom>
                <a:rect b="b" l="l" r="r" t="t"/>
                <a:pathLst>
                  <a:path extrusionOk="0" h="47128" w="5802043">
                    <a:moveTo>
                      <a:pt x="0" y="0"/>
                    </a:moveTo>
                    <a:lnTo>
                      <a:pt x="5802043" y="0"/>
                    </a:lnTo>
                    <a:lnTo>
                      <a:pt x="5802043" y="47128"/>
                    </a:lnTo>
                    <a:lnTo>
                      <a:pt x="0" y="47128"/>
                    </a:lnTo>
                    <a:close/>
                  </a:path>
                </a:pathLst>
              </a:custGeom>
              <a:solidFill>
                <a:srgbClr val="939CCC"/>
              </a:solidFill>
              <a:ln>
                <a:noFill/>
              </a:ln>
            </p:spPr>
          </p:sp>
          <p:sp>
            <p:nvSpPr>
              <p:cNvPr id="219" name="Google Shape;219;p7"/>
              <p:cNvSpPr txBox="1"/>
              <p:nvPr/>
            </p:nvSpPr>
            <p:spPr>
              <a:xfrm>
                <a:off x="0" y="-19050"/>
                <a:ext cx="5802000" cy="66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9475" lIns="29475" spcFirstLastPara="1" rIns="29475" wrap="square" tIns="29475">
                <a:noAutofit/>
              </a:bodyPr>
              <a:lstStyle/>
              <a:p>
                <a:pPr indent="0" lvl="0" marL="0" marR="0" rtl="0" algn="ctr">
                  <a:lnSpc>
                    <a:spcPct val="92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20" name="Google Shape;220;p7"/>
          <p:cNvGrpSpPr/>
          <p:nvPr/>
        </p:nvGrpSpPr>
        <p:grpSpPr>
          <a:xfrm rot="-5400000">
            <a:off x="10788652" y="2889044"/>
            <a:ext cx="8204807" cy="5236225"/>
            <a:chOff x="-20665" y="-35174"/>
            <a:chExt cx="10939743" cy="6981634"/>
          </a:xfrm>
        </p:grpSpPr>
        <p:grpSp>
          <p:nvGrpSpPr>
            <p:cNvPr id="221" name="Google Shape;221;p7"/>
            <p:cNvGrpSpPr/>
            <p:nvPr/>
          </p:nvGrpSpPr>
          <p:grpSpPr>
            <a:xfrm>
              <a:off x="0" y="-35174"/>
              <a:ext cx="10919078" cy="6981634"/>
              <a:chOff x="0" y="-19050"/>
              <a:chExt cx="5913712" cy="3781214"/>
            </a:xfrm>
          </p:grpSpPr>
          <p:sp>
            <p:nvSpPr>
              <p:cNvPr id="222" name="Google Shape;222;p7"/>
              <p:cNvSpPr/>
              <p:nvPr/>
            </p:nvSpPr>
            <p:spPr>
              <a:xfrm>
                <a:off x="0" y="0"/>
                <a:ext cx="5913712" cy="3762164"/>
              </a:xfrm>
              <a:custGeom>
                <a:rect b="b" l="l" r="r" t="t"/>
                <a:pathLst>
                  <a:path extrusionOk="0" h="3762164" w="5913712">
                    <a:moveTo>
                      <a:pt x="0" y="0"/>
                    </a:moveTo>
                    <a:lnTo>
                      <a:pt x="5913712" y="0"/>
                    </a:lnTo>
                    <a:lnTo>
                      <a:pt x="5913712" y="3762164"/>
                    </a:lnTo>
                    <a:lnTo>
                      <a:pt x="0" y="3762164"/>
                    </a:lnTo>
                    <a:close/>
                  </a:path>
                </a:pathLst>
              </a:custGeom>
              <a:solidFill>
                <a:srgbClr val="C4CDFE"/>
              </a:solidFill>
              <a:ln cap="sq" cmpd="sng" w="85725">
                <a:solidFill>
                  <a:srgbClr val="5067DC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sp>
          <p:sp>
            <p:nvSpPr>
              <p:cNvPr id="223" name="Google Shape;223;p7"/>
              <p:cNvSpPr txBox="1"/>
              <p:nvPr/>
            </p:nvSpPr>
            <p:spPr>
              <a:xfrm>
                <a:off x="0" y="-19050"/>
                <a:ext cx="5913600" cy="378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9475" lIns="29475" spcFirstLastPara="1" rIns="29475" wrap="square" tIns="29475">
                <a:noAutofit/>
              </a:bodyPr>
              <a:lstStyle/>
              <a:p>
                <a:pPr indent="0" lvl="0" marL="0" marR="0" rtl="0" algn="ctr">
                  <a:lnSpc>
                    <a:spcPct val="92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4" name="Google Shape;224;p7"/>
            <p:cNvGrpSpPr/>
            <p:nvPr/>
          </p:nvGrpSpPr>
          <p:grpSpPr>
            <a:xfrm rot="-5400000">
              <a:off x="-3358727" y="3398111"/>
              <a:ext cx="6818755" cy="142631"/>
              <a:chOff x="0" y="-38100"/>
              <a:chExt cx="3693000" cy="77248"/>
            </a:xfrm>
          </p:grpSpPr>
          <p:sp>
            <p:nvSpPr>
              <p:cNvPr id="225" name="Google Shape;225;p7"/>
              <p:cNvSpPr/>
              <p:nvPr/>
            </p:nvSpPr>
            <p:spPr>
              <a:xfrm>
                <a:off x="0" y="0"/>
                <a:ext cx="3692927" cy="39148"/>
              </a:xfrm>
              <a:custGeom>
                <a:rect b="b" l="l" r="r" t="t"/>
                <a:pathLst>
                  <a:path extrusionOk="0" h="39148" w="3692927">
                    <a:moveTo>
                      <a:pt x="0" y="0"/>
                    </a:moveTo>
                    <a:lnTo>
                      <a:pt x="3692927" y="0"/>
                    </a:lnTo>
                    <a:lnTo>
                      <a:pt x="3692927" y="39148"/>
                    </a:lnTo>
                    <a:lnTo>
                      <a:pt x="0" y="391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</p:sp>
          <p:sp>
            <p:nvSpPr>
              <p:cNvPr id="226" name="Google Shape;226;p7"/>
              <p:cNvSpPr txBox="1"/>
              <p:nvPr/>
            </p:nvSpPr>
            <p:spPr>
              <a:xfrm>
                <a:off x="0" y="-38100"/>
                <a:ext cx="3693000" cy="77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9475" lIns="29475" spcFirstLastPara="1" rIns="29475" wrap="square" tIns="29475">
                <a:noAutofit/>
              </a:bodyPr>
              <a:lstStyle/>
              <a:p>
                <a:pPr indent="0" lvl="0" marL="0" marR="0" rtl="0" algn="ctr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7" name="Google Shape;227;p7"/>
            <p:cNvGrpSpPr/>
            <p:nvPr/>
          </p:nvGrpSpPr>
          <p:grpSpPr>
            <a:xfrm>
              <a:off x="121965" y="-10111"/>
              <a:ext cx="10749034" cy="157365"/>
              <a:chOff x="0" y="-38100"/>
              <a:chExt cx="5821617" cy="85228"/>
            </a:xfrm>
          </p:grpSpPr>
          <p:sp>
            <p:nvSpPr>
              <p:cNvPr id="228" name="Google Shape;228;p7"/>
              <p:cNvSpPr/>
              <p:nvPr/>
            </p:nvSpPr>
            <p:spPr>
              <a:xfrm>
                <a:off x="0" y="0"/>
                <a:ext cx="5821617" cy="47128"/>
              </a:xfrm>
              <a:custGeom>
                <a:rect b="b" l="l" r="r" t="t"/>
                <a:pathLst>
                  <a:path extrusionOk="0" h="47128" w="5821617">
                    <a:moveTo>
                      <a:pt x="0" y="0"/>
                    </a:moveTo>
                    <a:lnTo>
                      <a:pt x="5821617" y="0"/>
                    </a:lnTo>
                    <a:lnTo>
                      <a:pt x="5821617" y="47128"/>
                    </a:lnTo>
                    <a:lnTo>
                      <a:pt x="0" y="4712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</p:sp>
          <p:sp>
            <p:nvSpPr>
              <p:cNvPr id="229" name="Google Shape;229;p7"/>
              <p:cNvSpPr txBox="1"/>
              <p:nvPr/>
            </p:nvSpPr>
            <p:spPr>
              <a:xfrm>
                <a:off x="0" y="-38100"/>
                <a:ext cx="5821500" cy="85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9475" lIns="29475" spcFirstLastPara="1" rIns="29475" wrap="square" tIns="29475">
                <a:noAutofit/>
              </a:bodyPr>
              <a:lstStyle/>
              <a:p>
                <a:pPr indent="0" lvl="0" marL="0" marR="0" rtl="0" algn="ctr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0" name="Google Shape;230;p7"/>
            <p:cNvGrpSpPr/>
            <p:nvPr/>
          </p:nvGrpSpPr>
          <p:grpSpPr>
            <a:xfrm rot="-5400000">
              <a:off x="7407809" y="3415696"/>
              <a:ext cx="6818755" cy="107460"/>
              <a:chOff x="0" y="-19050"/>
              <a:chExt cx="3693000" cy="58200"/>
            </a:xfrm>
          </p:grpSpPr>
          <p:sp>
            <p:nvSpPr>
              <p:cNvPr id="231" name="Google Shape;231;p7"/>
              <p:cNvSpPr/>
              <p:nvPr/>
            </p:nvSpPr>
            <p:spPr>
              <a:xfrm>
                <a:off x="0" y="0"/>
                <a:ext cx="3692927" cy="39148"/>
              </a:xfrm>
              <a:custGeom>
                <a:rect b="b" l="l" r="r" t="t"/>
                <a:pathLst>
                  <a:path extrusionOk="0" h="39148" w="3692927">
                    <a:moveTo>
                      <a:pt x="0" y="0"/>
                    </a:moveTo>
                    <a:lnTo>
                      <a:pt x="3692927" y="0"/>
                    </a:lnTo>
                    <a:lnTo>
                      <a:pt x="3692927" y="39148"/>
                    </a:lnTo>
                    <a:lnTo>
                      <a:pt x="0" y="39148"/>
                    </a:lnTo>
                    <a:close/>
                  </a:path>
                </a:pathLst>
              </a:custGeom>
              <a:solidFill>
                <a:srgbClr val="939CCC"/>
              </a:solidFill>
              <a:ln>
                <a:noFill/>
              </a:ln>
            </p:spPr>
          </p:sp>
          <p:sp>
            <p:nvSpPr>
              <p:cNvPr id="232" name="Google Shape;232;p7"/>
              <p:cNvSpPr txBox="1"/>
              <p:nvPr/>
            </p:nvSpPr>
            <p:spPr>
              <a:xfrm>
                <a:off x="0" y="-19050"/>
                <a:ext cx="3693000" cy="58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9475" lIns="29475" spcFirstLastPara="1" rIns="29475" wrap="square" tIns="29475">
                <a:noAutofit/>
              </a:bodyPr>
              <a:lstStyle/>
              <a:p>
                <a:pPr indent="0" lvl="0" marL="0" marR="0" rtl="0" algn="ctr">
                  <a:lnSpc>
                    <a:spcPct val="92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3" name="Google Shape;233;p7"/>
            <p:cNvGrpSpPr/>
            <p:nvPr/>
          </p:nvGrpSpPr>
          <p:grpSpPr>
            <a:xfrm>
              <a:off x="121965" y="6756613"/>
              <a:ext cx="10712892" cy="122416"/>
              <a:chOff x="0" y="-19050"/>
              <a:chExt cx="5802043" cy="66300"/>
            </a:xfrm>
          </p:grpSpPr>
          <p:sp>
            <p:nvSpPr>
              <p:cNvPr id="234" name="Google Shape;234;p7"/>
              <p:cNvSpPr/>
              <p:nvPr/>
            </p:nvSpPr>
            <p:spPr>
              <a:xfrm>
                <a:off x="0" y="0"/>
                <a:ext cx="5802043" cy="47128"/>
              </a:xfrm>
              <a:custGeom>
                <a:rect b="b" l="l" r="r" t="t"/>
                <a:pathLst>
                  <a:path extrusionOk="0" h="47128" w="5802043">
                    <a:moveTo>
                      <a:pt x="0" y="0"/>
                    </a:moveTo>
                    <a:lnTo>
                      <a:pt x="5802043" y="0"/>
                    </a:lnTo>
                    <a:lnTo>
                      <a:pt x="5802043" y="47128"/>
                    </a:lnTo>
                    <a:lnTo>
                      <a:pt x="0" y="47128"/>
                    </a:lnTo>
                    <a:close/>
                  </a:path>
                </a:pathLst>
              </a:custGeom>
              <a:solidFill>
                <a:srgbClr val="939CCC"/>
              </a:solidFill>
              <a:ln>
                <a:noFill/>
              </a:ln>
            </p:spPr>
          </p:sp>
          <p:sp>
            <p:nvSpPr>
              <p:cNvPr id="235" name="Google Shape;235;p7"/>
              <p:cNvSpPr txBox="1"/>
              <p:nvPr/>
            </p:nvSpPr>
            <p:spPr>
              <a:xfrm>
                <a:off x="0" y="-19050"/>
                <a:ext cx="5802000" cy="66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9475" lIns="29475" spcFirstLastPara="1" rIns="29475" wrap="square" tIns="29475">
                <a:noAutofit/>
              </a:bodyPr>
              <a:lstStyle/>
              <a:p>
                <a:pPr indent="0" lvl="0" marL="0" marR="0" rtl="0" algn="ctr">
                  <a:lnSpc>
                    <a:spcPct val="92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36" name="Google Shape;236;p7"/>
          <p:cNvGrpSpPr/>
          <p:nvPr/>
        </p:nvGrpSpPr>
        <p:grpSpPr>
          <a:xfrm>
            <a:off x="1343196" y="2347879"/>
            <a:ext cx="4081288" cy="4014083"/>
            <a:chOff x="0" y="-38100"/>
            <a:chExt cx="1074900" cy="1057200"/>
          </a:xfrm>
        </p:grpSpPr>
        <p:sp>
          <p:nvSpPr>
            <p:cNvPr id="237" name="Google Shape;237;p7"/>
            <p:cNvSpPr/>
            <p:nvPr/>
          </p:nvSpPr>
          <p:spPr>
            <a:xfrm>
              <a:off x="0" y="0"/>
              <a:ext cx="1074874" cy="1019085"/>
            </a:xfrm>
            <a:custGeom>
              <a:rect b="b" l="l" r="r" t="t"/>
              <a:pathLst>
                <a:path extrusionOk="0" h="1019085" w="1074874">
                  <a:moveTo>
                    <a:pt x="0" y="0"/>
                  </a:moveTo>
                  <a:lnTo>
                    <a:pt x="1074874" y="0"/>
                  </a:lnTo>
                  <a:lnTo>
                    <a:pt x="1074874" y="1019085"/>
                  </a:lnTo>
                  <a:lnTo>
                    <a:pt x="0" y="1019085"/>
                  </a:lnTo>
                  <a:close/>
                </a:path>
              </a:pathLst>
            </a:custGeom>
            <a:solidFill>
              <a:srgbClr val="5067DC"/>
            </a:solidFill>
            <a:ln>
              <a:noFill/>
            </a:ln>
          </p:spPr>
        </p:sp>
        <p:sp>
          <p:nvSpPr>
            <p:cNvPr id="238" name="Google Shape;238;p7"/>
            <p:cNvSpPr txBox="1"/>
            <p:nvPr/>
          </p:nvSpPr>
          <p:spPr>
            <a:xfrm>
              <a:off x="0" y="-38100"/>
              <a:ext cx="1074900" cy="105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9" name="Google Shape;239;p7"/>
          <p:cNvGrpSpPr/>
          <p:nvPr/>
        </p:nvGrpSpPr>
        <p:grpSpPr>
          <a:xfrm>
            <a:off x="7103420" y="2347879"/>
            <a:ext cx="4081288" cy="4014083"/>
            <a:chOff x="0" y="-38100"/>
            <a:chExt cx="1074900" cy="1057200"/>
          </a:xfrm>
        </p:grpSpPr>
        <p:sp>
          <p:nvSpPr>
            <p:cNvPr id="240" name="Google Shape;240;p7"/>
            <p:cNvSpPr/>
            <p:nvPr/>
          </p:nvSpPr>
          <p:spPr>
            <a:xfrm>
              <a:off x="0" y="0"/>
              <a:ext cx="1074874" cy="1019085"/>
            </a:xfrm>
            <a:custGeom>
              <a:rect b="b" l="l" r="r" t="t"/>
              <a:pathLst>
                <a:path extrusionOk="0" h="1019085" w="1074874">
                  <a:moveTo>
                    <a:pt x="0" y="0"/>
                  </a:moveTo>
                  <a:lnTo>
                    <a:pt x="1074874" y="0"/>
                  </a:lnTo>
                  <a:lnTo>
                    <a:pt x="1074874" y="1019085"/>
                  </a:lnTo>
                  <a:lnTo>
                    <a:pt x="0" y="1019085"/>
                  </a:lnTo>
                  <a:close/>
                </a:path>
              </a:pathLst>
            </a:custGeom>
            <a:solidFill>
              <a:srgbClr val="5067DC"/>
            </a:solidFill>
            <a:ln>
              <a:noFill/>
            </a:ln>
          </p:spPr>
        </p:sp>
        <p:sp>
          <p:nvSpPr>
            <p:cNvPr id="241" name="Google Shape;241;p7"/>
            <p:cNvSpPr txBox="1"/>
            <p:nvPr/>
          </p:nvSpPr>
          <p:spPr>
            <a:xfrm>
              <a:off x="0" y="-38100"/>
              <a:ext cx="1074900" cy="105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2" name="Google Shape;242;p7"/>
          <p:cNvGrpSpPr/>
          <p:nvPr/>
        </p:nvGrpSpPr>
        <p:grpSpPr>
          <a:xfrm>
            <a:off x="12863644" y="2347879"/>
            <a:ext cx="4081288" cy="4014083"/>
            <a:chOff x="0" y="-38100"/>
            <a:chExt cx="1074900" cy="1057200"/>
          </a:xfrm>
        </p:grpSpPr>
        <p:sp>
          <p:nvSpPr>
            <p:cNvPr id="243" name="Google Shape;243;p7"/>
            <p:cNvSpPr/>
            <p:nvPr/>
          </p:nvSpPr>
          <p:spPr>
            <a:xfrm>
              <a:off x="0" y="0"/>
              <a:ext cx="1074874" cy="1019085"/>
            </a:xfrm>
            <a:custGeom>
              <a:rect b="b" l="l" r="r" t="t"/>
              <a:pathLst>
                <a:path extrusionOk="0" h="1019085" w="1074874">
                  <a:moveTo>
                    <a:pt x="0" y="0"/>
                  </a:moveTo>
                  <a:lnTo>
                    <a:pt x="1074874" y="0"/>
                  </a:lnTo>
                  <a:lnTo>
                    <a:pt x="1074874" y="1019085"/>
                  </a:lnTo>
                  <a:lnTo>
                    <a:pt x="0" y="1019085"/>
                  </a:lnTo>
                  <a:close/>
                </a:path>
              </a:pathLst>
            </a:custGeom>
            <a:solidFill>
              <a:srgbClr val="5067DC"/>
            </a:solidFill>
            <a:ln>
              <a:noFill/>
            </a:ln>
          </p:spPr>
        </p:sp>
        <p:sp>
          <p:nvSpPr>
            <p:cNvPr id="244" name="Google Shape;244;p7"/>
            <p:cNvSpPr txBox="1"/>
            <p:nvPr/>
          </p:nvSpPr>
          <p:spPr>
            <a:xfrm>
              <a:off x="0" y="-38100"/>
              <a:ext cx="1074900" cy="105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45" name="Google Shape;245;p7"/>
          <p:cNvPicPr preferRelativeResize="0"/>
          <p:nvPr/>
        </p:nvPicPr>
        <p:blipFill rotWithShape="1">
          <a:blip r:embed="rId2">
            <a:alphaModFix/>
          </a:blip>
          <a:srcRect b="38258" l="20942" r="19033" t="23742"/>
          <a:stretch/>
        </p:blipFill>
        <p:spPr>
          <a:xfrm>
            <a:off x="7143445" y="2527485"/>
            <a:ext cx="4001110" cy="3799453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7"/>
          <p:cNvSpPr txBox="1"/>
          <p:nvPr/>
        </p:nvSpPr>
        <p:spPr>
          <a:xfrm>
            <a:off x="1872881" y="1691346"/>
            <a:ext cx="30219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999" u="none" cap="none" strike="noStrike">
                <a:solidFill>
                  <a:srgbClr val="5067DC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01</a:t>
            </a:r>
            <a:endParaRPr/>
          </a:p>
        </p:txBody>
      </p:sp>
      <p:sp>
        <p:nvSpPr>
          <p:cNvPr id="247" name="Google Shape;247;p7"/>
          <p:cNvSpPr txBox="1"/>
          <p:nvPr/>
        </p:nvSpPr>
        <p:spPr>
          <a:xfrm>
            <a:off x="13393329" y="1691346"/>
            <a:ext cx="30219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999" u="none" cap="none" strike="noStrike">
                <a:solidFill>
                  <a:srgbClr val="5067DC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03</a:t>
            </a:r>
            <a:endParaRPr/>
          </a:p>
        </p:txBody>
      </p:sp>
      <p:sp>
        <p:nvSpPr>
          <p:cNvPr id="248" name="Google Shape;248;p7"/>
          <p:cNvSpPr txBox="1"/>
          <p:nvPr/>
        </p:nvSpPr>
        <p:spPr>
          <a:xfrm>
            <a:off x="7633105" y="1691346"/>
            <a:ext cx="30219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999" u="none" cap="none" strike="noStrike">
                <a:solidFill>
                  <a:srgbClr val="5067DC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02</a:t>
            </a:r>
            <a:endParaRPr/>
          </a:p>
        </p:txBody>
      </p:sp>
      <p:grpSp>
        <p:nvGrpSpPr>
          <p:cNvPr id="249" name="Google Shape;249;p7"/>
          <p:cNvGrpSpPr/>
          <p:nvPr/>
        </p:nvGrpSpPr>
        <p:grpSpPr>
          <a:xfrm>
            <a:off x="12124528" y="205548"/>
            <a:ext cx="3758237" cy="499495"/>
            <a:chOff x="0" y="0"/>
            <a:chExt cx="5010983" cy="665993"/>
          </a:xfrm>
        </p:grpSpPr>
        <p:sp>
          <p:nvSpPr>
            <p:cNvPr id="250" name="Google Shape;250;p7"/>
            <p:cNvSpPr/>
            <p:nvPr/>
          </p:nvSpPr>
          <p:spPr>
            <a:xfrm>
              <a:off x="4219847" y="0"/>
              <a:ext cx="791136" cy="665993"/>
            </a:xfrm>
            <a:custGeom>
              <a:rect b="b" l="l" r="r" t="t"/>
              <a:pathLst>
                <a:path extrusionOk="0" h="665993" w="791136">
                  <a:moveTo>
                    <a:pt x="0" y="0"/>
                  </a:moveTo>
                  <a:lnTo>
                    <a:pt x="791136" y="0"/>
                  </a:lnTo>
                  <a:lnTo>
                    <a:pt x="791136" y="665993"/>
                  </a:lnTo>
                  <a:lnTo>
                    <a:pt x="0" y="66599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 amt="43000"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251" name="Google Shape;251;p7"/>
            <p:cNvSpPr/>
            <p:nvPr/>
          </p:nvSpPr>
          <p:spPr>
            <a:xfrm>
              <a:off x="2109924" y="0"/>
              <a:ext cx="791136" cy="665993"/>
            </a:xfrm>
            <a:custGeom>
              <a:rect b="b" l="l" r="r" t="t"/>
              <a:pathLst>
                <a:path extrusionOk="0" h="665993" w="791136">
                  <a:moveTo>
                    <a:pt x="0" y="0"/>
                  </a:moveTo>
                  <a:lnTo>
                    <a:pt x="791136" y="0"/>
                  </a:lnTo>
                  <a:lnTo>
                    <a:pt x="791136" y="665993"/>
                  </a:lnTo>
                  <a:lnTo>
                    <a:pt x="0" y="66599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252" name="Google Shape;252;p7"/>
            <p:cNvSpPr/>
            <p:nvPr/>
          </p:nvSpPr>
          <p:spPr>
            <a:xfrm>
              <a:off x="3164885" y="0"/>
              <a:ext cx="791136" cy="665993"/>
            </a:xfrm>
            <a:custGeom>
              <a:rect b="b" l="l" r="r" t="t"/>
              <a:pathLst>
                <a:path extrusionOk="0" h="665993" w="791136">
                  <a:moveTo>
                    <a:pt x="0" y="0"/>
                  </a:moveTo>
                  <a:lnTo>
                    <a:pt x="791136" y="0"/>
                  </a:lnTo>
                  <a:lnTo>
                    <a:pt x="791136" y="665993"/>
                  </a:lnTo>
                  <a:lnTo>
                    <a:pt x="0" y="66599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253" name="Google Shape;253;p7"/>
            <p:cNvSpPr/>
            <p:nvPr/>
          </p:nvSpPr>
          <p:spPr>
            <a:xfrm>
              <a:off x="1054962" y="0"/>
              <a:ext cx="791136" cy="665993"/>
            </a:xfrm>
            <a:custGeom>
              <a:rect b="b" l="l" r="r" t="t"/>
              <a:pathLst>
                <a:path extrusionOk="0" h="665993" w="791136">
                  <a:moveTo>
                    <a:pt x="0" y="0"/>
                  </a:moveTo>
                  <a:lnTo>
                    <a:pt x="791136" y="0"/>
                  </a:lnTo>
                  <a:lnTo>
                    <a:pt x="791136" y="665993"/>
                  </a:lnTo>
                  <a:lnTo>
                    <a:pt x="0" y="66599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254" name="Google Shape;254;p7"/>
            <p:cNvSpPr/>
            <p:nvPr/>
          </p:nvSpPr>
          <p:spPr>
            <a:xfrm>
              <a:off x="0" y="0"/>
              <a:ext cx="791136" cy="665993"/>
            </a:xfrm>
            <a:custGeom>
              <a:rect b="b" l="l" r="r" t="t"/>
              <a:pathLst>
                <a:path extrusionOk="0" h="665993" w="791136">
                  <a:moveTo>
                    <a:pt x="0" y="0"/>
                  </a:moveTo>
                  <a:lnTo>
                    <a:pt x="791136" y="0"/>
                  </a:lnTo>
                  <a:lnTo>
                    <a:pt x="791136" y="665993"/>
                  </a:lnTo>
                  <a:lnTo>
                    <a:pt x="0" y="66599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</p:grpSp>
      <p:sp>
        <p:nvSpPr>
          <p:cNvPr id="255" name="Google Shape;255;p7"/>
          <p:cNvSpPr txBox="1"/>
          <p:nvPr>
            <p:ph type="title"/>
          </p:nvPr>
        </p:nvSpPr>
        <p:spPr>
          <a:xfrm>
            <a:off x="653825" y="188881"/>
            <a:ext cx="14108100" cy="1143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35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6" name="Google Shape;256;p7"/>
          <p:cNvSpPr txBox="1"/>
          <p:nvPr>
            <p:ph idx="1" type="body"/>
          </p:nvPr>
        </p:nvSpPr>
        <p:spPr>
          <a:xfrm>
            <a:off x="1528175" y="6932425"/>
            <a:ext cx="3398700" cy="1932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61950" lvl="0" marL="457200">
              <a:spcBef>
                <a:spcPts val="640"/>
              </a:spcBef>
              <a:spcAft>
                <a:spcPts val="0"/>
              </a:spcAft>
              <a:buSzPts val="2100"/>
              <a:buChar char="•"/>
              <a:defRPr/>
            </a:lvl1pPr>
            <a:lvl2pPr indent="-361950" lvl="1" marL="914400">
              <a:spcBef>
                <a:spcPts val="560"/>
              </a:spcBef>
              <a:spcAft>
                <a:spcPts val="0"/>
              </a:spcAft>
              <a:buSzPts val="2100"/>
              <a:buChar char="–"/>
              <a:defRPr/>
            </a:lvl2pPr>
            <a:lvl3pPr indent="-361950" lvl="2" marL="1371600">
              <a:spcBef>
                <a:spcPts val="480"/>
              </a:spcBef>
              <a:spcAft>
                <a:spcPts val="0"/>
              </a:spcAft>
              <a:buSzPts val="2100"/>
              <a:buChar char="•"/>
              <a:defRPr/>
            </a:lvl3pPr>
            <a:lvl4pPr indent="-361950" lvl="3" marL="1828800">
              <a:spcBef>
                <a:spcPts val="400"/>
              </a:spcBef>
              <a:spcAft>
                <a:spcPts val="0"/>
              </a:spcAft>
              <a:buSzPts val="2100"/>
              <a:buChar char="–"/>
              <a:defRPr/>
            </a:lvl4pPr>
            <a:lvl5pPr indent="-361950" lvl="4" marL="2286000">
              <a:spcBef>
                <a:spcPts val="400"/>
              </a:spcBef>
              <a:spcAft>
                <a:spcPts val="0"/>
              </a:spcAft>
              <a:buSzPts val="2100"/>
              <a:buChar char="»"/>
              <a:defRPr/>
            </a:lvl5pPr>
            <a:lvl6pPr indent="-361950" lvl="5" marL="2743200">
              <a:spcBef>
                <a:spcPts val="400"/>
              </a:spcBef>
              <a:spcAft>
                <a:spcPts val="0"/>
              </a:spcAft>
              <a:buSzPts val="2100"/>
              <a:buChar char="•"/>
              <a:defRPr/>
            </a:lvl6pPr>
            <a:lvl7pPr indent="-361950" lvl="6" marL="3200400">
              <a:spcBef>
                <a:spcPts val="400"/>
              </a:spcBef>
              <a:spcAft>
                <a:spcPts val="0"/>
              </a:spcAft>
              <a:buSzPts val="2100"/>
              <a:buChar char="•"/>
              <a:defRPr/>
            </a:lvl7pPr>
            <a:lvl8pPr indent="-361950" lvl="7" marL="3657600">
              <a:spcBef>
                <a:spcPts val="400"/>
              </a:spcBef>
              <a:spcAft>
                <a:spcPts val="0"/>
              </a:spcAft>
              <a:buSzPts val="2100"/>
              <a:buChar char="•"/>
              <a:defRPr/>
            </a:lvl8pPr>
            <a:lvl9pPr indent="-361950" lvl="8" marL="4114800">
              <a:spcBef>
                <a:spcPts val="400"/>
              </a:spcBef>
              <a:spcAft>
                <a:spcPts val="0"/>
              </a:spcAft>
              <a:buSzPts val="2100"/>
              <a:buChar char="•"/>
              <a:defRPr/>
            </a:lvl9pPr>
          </a:lstStyle>
          <a:p/>
        </p:txBody>
      </p:sp>
      <p:sp>
        <p:nvSpPr>
          <p:cNvPr id="257" name="Google Shape;257;p7"/>
          <p:cNvSpPr txBox="1"/>
          <p:nvPr>
            <p:ph idx="2" type="body"/>
          </p:nvPr>
        </p:nvSpPr>
        <p:spPr>
          <a:xfrm>
            <a:off x="7431488" y="6932425"/>
            <a:ext cx="3398700" cy="1932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61950" lvl="0" marL="457200" rtl="0">
              <a:spcBef>
                <a:spcPts val="640"/>
              </a:spcBef>
              <a:spcAft>
                <a:spcPts val="0"/>
              </a:spcAft>
              <a:buSzPts val="2100"/>
              <a:buChar char="•"/>
              <a:defRPr/>
            </a:lvl1pPr>
            <a:lvl2pPr indent="-361950" lvl="1" marL="914400" rtl="0">
              <a:spcBef>
                <a:spcPts val="560"/>
              </a:spcBef>
              <a:spcAft>
                <a:spcPts val="0"/>
              </a:spcAft>
              <a:buSzPts val="2100"/>
              <a:buChar char="–"/>
              <a:defRPr/>
            </a:lvl2pPr>
            <a:lvl3pPr indent="-361950" lvl="2" marL="1371600" rtl="0">
              <a:spcBef>
                <a:spcPts val="480"/>
              </a:spcBef>
              <a:spcAft>
                <a:spcPts val="0"/>
              </a:spcAft>
              <a:buSzPts val="2100"/>
              <a:buChar char="•"/>
              <a:defRPr/>
            </a:lvl3pPr>
            <a:lvl4pPr indent="-361950" lvl="3" marL="1828800" rtl="0">
              <a:spcBef>
                <a:spcPts val="400"/>
              </a:spcBef>
              <a:spcAft>
                <a:spcPts val="0"/>
              </a:spcAft>
              <a:buSzPts val="2100"/>
              <a:buChar char="–"/>
              <a:defRPr/>
            </a:lvl4pPr>
            <a:lvl5pPr indent="-361950" lvl="4" marL="2286000" rtl="0">
              <a:spcBef>
                <a:spcPts val="400"/>
              </a:spcBef>
              <a:spcAft>
                <a:spcPts val="0"/>
              </a:spcAft>
              <a:buSzPts val="2100"/>
              <a:buChar char="»"/>
              <a:defRPr/>
            </a:lvl5pPr>
            <a:lvl6pPr indent="-361950" lvl="5" marL="2743200" rtl="0">
              <a:spcBef>
                <a:spcPts val="400"/>
              </a:spcBef>
              <a:spcAft>
                <a:spcPts val="0"/>
              </a:spcAft>
              <a:buSzPts val="2100"/>
              <a:buChar char="•"/>
              <a:defRPr/>
            </a:lvl6pPr>
            <a:lvl7pPr indent="-361950" lvl="6" marL="3200400" rtl="0">
              <a:spcBef>
                <a:spcPts val="400"/>
              </a:spcBef>
              <a:spcAft>
                <a:spcPts val="0"/>
              </a:spcAft>
              <a:buSzPts val="2100"/>
              <a:buChar char="•"/>
              <a:defRPr/>
            </a:lvl7pPr>
            <a:lvl8pPr indent="-361950" lvl="7" marL="3657600" rtl="0">
              <a:spcBef>
                <a:spcPts val="400"/>
              </a:spcBef>
              <a:spcAft>
                <a:spcPts val="0"/>
              </a:spcAft>
              <a:buSzPts val="2100"/>
              <a:buChar char="•"/>
              <a:defRPr/>
            </a:lvl8pPr>
            <a:lvl9pPr indent="-361950" lvl="8" marL="4114800" rtl="0">
              <a:spcBef>
                <a:spcPts val="400"/>
              </a:spcBef>
              <a:spcAft>
                <a:spcPts val="0"/>
              </a:spcAft>
              <a:buSzPts val="2100"/>
              <a:buChar char="•"/>
              <a:defRPr/>
            </a:lvl9pPr>
          </a:lstStyle>
          <a:p/>
        </p:txBody>
      </p:sp>
      <p:sp>
        <p:nvSpPr>
          <p:cNvPr id="258" name="Google Shape;258;p7"/>
          <p:cNvSpPr txBox="1"/>
          <p:nvPr>
            <p:ph idx="3" type="body"/>
          </p:nvPr>
        </p:nvSpPr>
        <p:spPr>
          <a:xfrm>
            <a:off x="13191700" y="6932425"/>
            <a:ext cx="3398700" cy="1932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61950" lvl="0" marL="457200" rtl="0">
              <a:spcBef>
                <a:spcPts val="640"/>
              </a:spcBef>
              <a:spcAft>
                <a:spcPts val="0"/>
              </a:spcAft>
              <a:buSzPts val="2100"/>
              <a:buChar char="•"/>
              <a:defRPr/>
            </a:lvl1pPr>
            <a:lvl2pPr indent="-361950" lvl="1" marL="914400" rtl="0">
              <a:spcBef>
                <a:spcPts val="560"/>
              </a:spcBef>
              <a:spcAft>
                <a:spcPts val="0"/>
              </a:spcAft>
              <a:buSzPts val="2100"/>
              <a:buChar char="–"/>
              <a:defRPr/>
            </a:lvl2pPr>
            <a:lvl3pPr indent="-361950" lvl="2" marL="1371600" rtl="0">
              <a:spcBef>
                <a:spcPts val="480"/>
              </a:spcBef>
              <a:spcAft>
                <a:spcPts val="0"/>
              </a:spcAft>
              <a:buSzPts val="2100"/>
              <a:buChar char="•"/>
              <a:defRPr/>
            </a:lvl3pPr>
            <a:lvl4pPr indent="-361950" lvl="3" marL="1828800" rtl="0">
              <a:spcBef>
                <a:spcPts val="400"/>
              </a:spcBef>
              <a:spcAft>
                <a:spcPts val="0"/>
              </a:spcAft>
              <a:buSzPts val="2100"/>
              <a:buChar char="–"/>
              <a:defRPr/>
            </a:lvl4pPr>
            <a:lvl5pPr indent="-361950" lvl="4" marL="2286000" rtl="0">
              <a:spcBef>
                <a:spcPts val="400"/>
              </a:spcBef>
              <a:spcAft>
                <a:spcPts val="0"/>
              </a:spcAft>
              <a:buSzPts val="2100"/>
              <a:buChar char="»"/>
              <a:defRPr/>
            </a:lvl5pPr>
            <a:lvl6pPr indent="-361950" lvl="5" marL="2743200" rtl="0">
              <a:spcBef>
                <a:spcPts val="400"/>
              </a:spcBef>
              <a:spcAft>
                <a:spcPts val="0"/>
              </a:spcAft>
              <a:buSzPts val="2100"/>
              <a:buChar char="•"/>
              <a:defRPr/>
            </a:lvl6pPr>
            <a:lvl7pPr indent="-361950" lvl="6" marL="3200400" rtl="0">
              <a:spcBef>
                <a:spcPts val="400"/>
              </a:spcBef>
              <a:spcAft>
                <a:spcPts val="0"/>
              </a:spcAft>
              <a:buSzPts val="2100"/>
              <a:buChar char="•"/>
              <a:defRPr/>
            </a:lvl7pPr>
            <a:lvl8pPr indent="-361950" lvl="7" marL="3657600" rtl="0">
              <a:spcBef>
                <a:spcPts val="400"/>
              </a:spcBef>
              <a:spcAft>
                <a:spcPts val="0"/>
              </a:spcAft>
              <a:buSzPts val="2100"/>
              <a:buChar char="•"/>
              <a:defRPr/>
            </a:lvl8pPr>
            <a:lvl9pPr indent="-361950" lvl="8" marL="4114800" rtl="0">
              <a:spcBef>
                <a:spcPts val="400"/>
              </a:spcBef>
              <a:spcAft>
                <a:spcPts val="0"/>
              </a:spcAft>
              <a:buSzPts val="2100"/>
              <a:buChar char="•"/>
              <a:defRPr/>
            </a:lvl9pPr>
          </a:lstStyle>
          <a:p/>
        </p:txBody>
      </p:sp>
      <p:sp>
        <p:nvSpPr>
          <p:cNvPr id="259" name="Google Shape;259;p7"/>
          <p:cNvSpPr/>
          <p:nvPr>
            <p:ph idx="4" type="pic"/>
          </p:nvPr>
        </p:nvSpPr>
        <p:spPr>
          <a:xfrm>
            <a:off x="7143450" y="2524125"/>
            <a:ext cx="4011900" cy="3799500"/>
          </a:xfrm>
          <a:prstGeom prst="rect">
            <a:avLst/>
          </a:prstGeom>
          <a:noFill/>
          <a:ln>
            <a:noFill/>
          </a:ln>
        </p:spPr>
      </p:sp>
      <p:sp>
        <p:nvSpPr>
          <p:cNvPr id="260" name="Google Shape;260;p7"/>
          <p:cNvSpPr/>
          <p:nvPr>
            <p:ph idx="5" type="pic"/>
          </p:nvPr>
        </p:nvSpPr>
        <p:spPr>
          <a:xfrm>
            <a:off x="12898338" y="2524125"/>
            <a:ext cx="4011900" cy="3799500"/>
          </a:xfrm>
          <a:prstGeom prst="rect">
            <a:avLst/>
          </a:prstGeom>
          <a:noFill/>
          <a:ln>
            <a:noFill/>
          </a:ln>
        </p:spPr>
      </p:sp>
      <p:sp>
        <p:nvSpPr>
          <p:cNvPr id="261" name="Google Shape;261;p7"/>
          <p:cNvSpPr/>
          <p:nvPr>
            <p:ph idx="6" type="pic"/>
          </p:nvPr>
        </p:nvSpPr>
        <p:spPr>
          <a:xfrm>
            <a:off x="1377890" y="2524125"/>
            <a:ext cx="4011900" cy="3799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6">
  <p:cSld name="CUSTOM_5"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3" name="Google Shape;263;p8"/>
          <p:cNvGrpSpPr/>
          <p:nvPr/>
        </p:nvGrpSpPr>
        <p:grpSpPr>
          <a:xfrm>
            <a:off x="0" y="-144662"/>
            <a:ext cx="18288118" cy="1036554"/>
            <a:chOff x="0" y="-38100"/>
            <a:chExt cx="4816592" cy="273000"/>
          </a:xfrm>
        </p:grpSpPr>
        <p:sp>
          <p:nvSpPr>
            <p:cNvPr id="264" name="Google Shape;264;p8"/>
            <p:cNvSpPr/>
            <p:nvPr/>
          </p:nvSpPr>
          <p:spPr>
            <a:xfrm>
              <a:off x="0" y="0"/>
              <a:ext cx="4816592" cy="234809"/>
            </a:xfrm>
            <a:custGeom>
              <a:rect b="b" l="l" r="r" t="t"/>
              <a:pathLst>
                <a:path extrusionOk="0" h="234809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34809"/>
                  </a:lnTo>
                  <a:lnTo>
                    <a:pt x="0" y="234809"/>
                  </a:lnTo>
                  <a:close/>
                </a:path>
              </a:pathLst>
            </a:custGeom>
            <a:solidFill>
              <a:srgbClr val="5067DC"/>
            </a:solidFill>
            <a:ln>
              <a:noFill/>
            </a:ln>
          </p:spPr>
        </p:sp>
        <p:sp>
          <p:nvSpPr>
            <p:cNvPr id="265" name="Google Shape;265;p8"/>
            <p:cNvSpPr txBox="1"/>
            <p:nvPr/>
          </p:nvSpPr>
          <p:spPr>
            <a:xfrm>
              <a:off x="0" y="-38100"/>
              <a:ext cx="4816500" cy="27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66" name="Google Shape;266;p8"/>
          <p:cNvSpPr/>
          <p:nvPr/>
        </p:nvSpPr>
        <p:spPr>
          <a:xfrm>
            <a:off x="17170177" y="223297"/>
            <a:ext cx="460559" cy="460559"/>
          </a:xfrm>
          <a:custGeom>
            <a:rect b="b" l="l" r="r" t="t"/>
            <a:pathLst>
              <a:path extrusionOk="0" h="6352540" w="6352540">
                <a:moveTo>
                  <a:pt x="6352540" y="0"/>
                </a:moveTo>
                <a:lnTo>
                  <a:pt x="6352540" y="1410970"/>
                </a:lnTo>
                <a:lnTo>
                  <a:pt x="5646420" y="1410970"/>
                </a:lnTo>
                <a:lnTo>
                  <a:pt x="5646420" y="2117090"/>
                </a:lnTo>
                <a:lnTo>
                  <a:pt x="4940300" y="2117090"/>
                </a:lnTo>
                <a:lnTo>
                  <a:pt x="4940300" y="2823210"/>
                </a:lnTo>
                <a:lnTo>
                  <a:pt x="4234180" y="2823210"/>
                </a:lnTo>
                <a:lnTo>
                  <a:pt x="4234180" y="3529330"/>
                </a:lnTo>
                <a:lnTo>
                  <a:pt x="4940300" y="3529330"/>
                </a:lnTo>
                <a:lnTo>
                  <a:pt x="4940300" y="4235450"/>
                </a:lnTo>
                <a:lnTo>
                  <a:pt x="5646420" y="4235450"/>
                </a:lnTo>
                <a:lnTo>
                  <a:pt x="5646420" y="4941570"/>
                </a:lnTo>
                <a:lnTo>
                  <a:pt x="6352540" y="4941570"/>
                </a:lnTo>
                <a:lnTo>
                  <a:pt x="6352540" y="6352540"/>
                </a:lnTo>
                <a:lnTo>
                  <a:pt x="4941570" y="6352540"/>
                </a:lnTo>
                <a:lnTo>
                  <a:pt x="4941570" y="5646420"/>
                </a:lnTo>
                <a:lnTo>
                  <a:pt x="4235450" y="5646420"/>
                </a:lnTo>
                <a:lnTo>
                  <a:pt x="4235450" y="4940300"/>
                </a:lnTo>
                <a:lnTo>
                  <a:pt x="3529330" y="4940300"/>
                </a:lnTo>
                <a:lnTo>
                  <a:pt x="3529330" y="4234180"/>
                </a:lnTo>
                <a:lnTo>
                  <a:pt x="2823210" y="4234180"/>
                </a:lnTo>
                <a:lnTo>
                  <a:pt x="2823210" y="4940300"/>
                </a:lnTo>
                <a:lnTo>
                  <a:pt x="2117090" y="4940300"/>
                </a:lnTo>
                <a:lnTo>
                  <a:pt x="2117090" y="5646420"/>
                </a:lnTo>
                <a:lnTo>
                  <a:pt x="1410970" y="5646420"/>
                </a:lnTo>
                <a:lnTo>
                  <a:pt x="1410970" y="6352540"/>
                </a:lnTo>
                <a:lnTo>
                  <a:pt x="0" y="6352540"/>
                </a:lnTo>
                <a:cubicBezTo>
                  <a:pt x="0" y="6352540"/>
                  <a:pt x="0" y="5124450"/>
                  <a:pt x="0" y="4939030"/>
                </a:cubicBezTo>
                <a:lnTo>
                  <a:pt x="706120" y="4939030"/>
                </a:lnTo>
                <a:lnTo>
                  <a:pt x="706120" y="4232910"/>
                </a:lnTo>
                <a:lnTo>
                  <a:pt x="1412240" y="4232910"/>
                </a:lnTo>
                <a:lnTo>
                  <a:pt x="1412240" y="3526790"/>
                </a:lnTo>
                <a:lnTo>
                  <a:pt x="2118360" y="3526790"/>
                </a:lnTo>
                <a:lnTo>
                  <a:pt x="2118360" y="2820670"/>
                </a:lnTo>
                <a:lnTo>
                  <a:pt x="1412240" y="2820670"/>
                </a:lnTo>
                <a:lnTo>
                  <a:pt x="1412240" y="2114550"/>
                </a:lnTo>
                <a:lnTo>
                  <a:pt x="708660" y="2114550"/>
                </a:lnTo>
                <a:lnTo>
                  <a:pt x="708660" y="1408430"/>
                </a:lnTo>
                <a:lnTo>
                  <a:pt x="0" y="1408430"/>
                </a:lnTo>
                <a:lnTo>
                  <a:pt x="0" y="0"/>
                </a:lnTo>
                <a:lnTo>
                  <a:pt x="1413510" y="0"/>
                </a:lnTo>
                <a:lnTo>
                  <a:pt x="1413510" y="706120"/>
                </a:lnTo>
                <a:lnTo>
                  <a:pt x="2119630" y="706120"/>
                </a:lnTo>
                <a:lnTo>
                  <a:pt x="2119630" y="1412240"/>
                </a:lnTo>
                <a:lnTo>
                  <a:pt x="2825750" y="1412240"/>
                </a:lnTo>
                <a:lnTo>
                  <a:pt x="2825750" y="2118360"/>
                </a:lnTo>
                <a:lnTo>
                  <a:pt x="3531870" y="2118360"/>
                </a:lnTo>
                <a:lnTo>
                  <a:pt x="3531870" y="1412240"/>
                </a:lnTo>
                <a:lnTo>
                  <a:pt x="4237990" y="1412240"/>
                </a:lnTo>
                <a:lnTo>
                  <a:pt x="4237990" y="706120"/>
                </a:lnTo>
                <a:lnTo>
                  <a:pt x="4944110" y="706120"/>
                </a:lnTo>
                <a:lnTo>
                  <a:pt x="4944110" y="0"/>
                </a:lnTo>
                <a:lnTo>
                  <a:pt x="635254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7" name="Google Shape;267;p8"/>
          <p:cNvGrpSpPr/>
          <p:nvPr/>
        </p:nvGrpSpPr>
        <p:grpSpPr>
          <a:xfrm>
            <a:off x="0" y="5286561"/>
            <a:ext cx="18288000" cy="5143500"/>
            <a:chOff x="0" y="0"/>
            <a:chExt cx="24384000" cy="6858000"/>
          </a:xfrm>
        </p:grpSpPr>
        <p:sp>
          <p:nvSpPr>
            <p:cNvPr id="268" name="Google Shape;268;p8"/>
            <p:cNvSpPr/>
            <p:nvPr/>
          </p:nvSpPr>
          <p:spPr>
            <a:xfrm>
              <a:off x="0" y="0"/>
              <a:ext cx="12192000" cy="6858000"/>
            </a:xfrm>
            <a:custGeom>
              <a:rect b="b" l="l" r="r" t="t"/>
              <a:pathLst>
                <a:path extrusionOk="0" h="6858000" w="12192000">
                  <a:moveTo>
                    <a:pt x="0" y="0"/>
                  </a:moveTo>
                  <a:lnTo>
                    <a:pt x="12192000" y="0"/>
                  </a:lnTo>
                  <a:lnTo>
                    <a:pt x="12192000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2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269" name="Google Shape;269;p8"/>
            <p:cNvSpPr/>
            <p:nvPr/>
          </p:nvSpPr>
          <p:spPr>
            <a:xfrm>
              <a:off x="12192000" y="0"/>
              <a:ext cx="12192000" cy="6858000"/>
            </a:xfrm>
            <a:custGeom>
              <a:rect b="b" l="l" r="r" t="t"/>
              <a:pathLst>
                <a:path extrusionOk="0" h="6858000" w="12192000">
                  <a:moveTo>
                    <a:pt x="0" y="0"/>
                  </a:moveTo>
                  <a:lnTo>
                    <a:pt x="12192000" y="0"/>
                  </a:lnTo>
                  <a:lnTo>
                    <a:pt x="12192000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2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</p:grpSp>
      <p:grpSp>
        <p:nvGrpSpPr>
          <p:cNvPr id="270" name="Google Shape;270;p8"/>
          <p:cNvGrpSpPr/>
          <p:nvPr/>
        </p:nvGrpSpPr>
        <p:grpSpPr>
          <a:xfrm>
            <a:off x="1467344" y="1760339"/>
            <a:ext cx="7405635" cy="7332647"/>
            <a:chOff x="0" y="-38100"/>
            <a:chExt cx="1704600" cy="1687800"/>
          </a:xfrm>
        </p:grpSpPr>
        <p:sp>
          <p:nvSpPr>
            <p:cNvPr id="271" name="Google Shape;271;p8"/>
            <p:cNvSpPr/>
            <p:nvPr/>
          </p:nvSpPr>
          <p:spPr>
            <a:xfrm>
              <a:off x="0" y="0"/>
              <a:ext cx="1704530" cy="1649610"/>
            </a:xfrm>
            <a:custGeom>
              <a:rect b="b" l="l" r="r" t="t"/>
              <a:pathLst>
                <a:path extrusionOk="0" h="1649610" w="1704530">
                  <a:moveTo>
                    <a:pt x="0" y="0"/>
                  </a:moveTo>
                  <a:lnTo>
                    <a:pt x="1704530" y="0"/>
                  </a:lnTo>
                  <a:lnTo>
                    <a:pt x="1704530" y="1649610"/>
                  </a:lnTo>
                  <a:lnTo>
                    <a:pt x="0" y="1649610"/>
                  </a:lnTo>
                  <a:close/>
                </a:path>
              </a:pathLst>
            </a:custGeom>
            <a:solidFill>
              <a:srgbClr val="5067DC"/>
            </a:solidFill>
            <a:ln>
              <a:noFill/>
            </a:ln>
          </p:spPr>
        </p:sp>
        <p:sp>
          <p:nvSpPr>
            <p:cNvPr id="272" name="Google Shape;272;p8"/>
            <p:cNvSpPr txBox="1"/>
            <p:nvPr/>
          </p:nvSpPr>
          <p:spPr>
            <a:xfrm>
              <a:off x="0" y="-38100"/>
              <a:ext cx="1704600" cy="168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73" name="Google Shape;273;p8"/>
          <p:cNvSpPr/>
          <p:nvPr>
            <p:ph idx="2" type="pic"/>
          </p:nvPr>
        </p:nvSpPr>
        <p:spPr>
          <a:xfrm>
            <a:off x="1519875" y="1973250"/>
            <a:ext cx="7300500" cy="70719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274" name="Google Shape;274;p8"/>
          <p:cNvGrpSpPr/>
          <p:nvPr/>
        </p:nvGrpSpPr>
        <p:grpSpPr>
          <a:xfrm>
            <a:off x="9412544" y="1973363"/>
            <a:ext cx="7408157" cy="7071858"/>
            <a:chOff x="-73610" y="140"/>
            <a:chExt cx="9877543" cy="9429143"/>
          </a:xfrm>
        </p:grpSpPr>
        <p:grpSp>
          <p:nvGrpSpPr>
            <p:cNvPr id="275" name="Google Shape;275;p8"/>
            <p:cNvGrpSpPr/>
            <p:nvPr/>
          </p:nvGrpSpPr>
          <p:grpSpPr>
            <a:xfrm rot="-5400000">
              <a:off x="150590" y="-224060"/>
              <a:ext cx="9429143" cy="9877543"/>
              <a:chOff x="0" y="-38100"/>
              <a:chExt cx="4880509" cy="5112600"/>
            </a:xfrm>
          </p:grpSpPr>
          <p:sp>
            <p:nvSpPr>
              <p:cNvPr id="276" name="Google Shape;276;p8"/>
              <p:cNvSpPr/>
              <p:nvPr/>
            </p:nvSpPr>
            <p:spPr>
              <a:xfrm>
                <a:off x="0" y="0"/>
                <a:ext cx="4880509" cy="5074393"/>
              </a:xfrm>
              <a:custGeom>
                <a:rect b="b" l="l" r="r" t="t"/>
                <a:pathLst>
                  <a:path extrusionOk="0" h="5074393" w="4880509">
                    <a:moveTo>
                      <a:pt x="0" y="0"/>
                    </a:moveTo>
                    <a:lnTo>
                      <a:pt x="4880509" y="0"/>
                    </a:lnTo>
                    <a:lnTo>
                      <a:pt x="4880509" y="5074393"/>
                    </a:lnTo>
                    <a:lnTo>
                      <a:pt x="0" y="5074393"/>
                    </a:lnTo>
                    <a:close/>
                  </a:path>
                </a:pathLst>
              </a:custGeom>
              <a:solidFill>
                <a:srgbClr val="C4CDFE"/>
              </a:solidFill>
              <a:ln cap="sq" cmpd="sng" w="85725">
                <a:solidFill>
                  <a:srgbClr val="5067DC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sp>
          <p:sp>
            <p:nvSpPr>
              <p:cNvPr id="277" name="Google Shape;277;p8"/>
              <p:cNvSpPr txBox="1"/>
              <p:nvPr/>
            </p:nvSpPr>
            <p:spPr>
              <a:xfrm>
                <a:off x="0" y="-38100"/>
                <a:ext cx="4880400" cy="5112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18525" lIns="18525" spcFirstLastPara="1" rIns="18525" wrap="square" tIns="18525">
                <a:noAutofit/>
              </a:bodyPr>
              <a:lstStyle/>
              <a:p>
                <a:pPr indent="0" lvl="0" marL="0" marR="0" rtl="0" algn="ctr">
                  <a:lnSpc>
                    <a:spcPct val="154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8" name="Google Shape;278;p8"/>
            <p:cNvGrpSpPr/>
            <p:nvPr/>
          </p:nvGrpSpPr>
          <p:grpSpPr>
            <a:xfrm rot="-5400000">
              <a:off x="-4469697" y="4634388"/>
              <a:ext cx="9205227" cy="173915"/>
              <a:chOff x="0" y="-38100"/>
              <a:chExt cx="4764610" cy="90018"/>
            </a:xfrm>
          </p:grpSpPr>
          <p:sp>
            <p:nvSpPr>
              <p:cNvPr id="279" name="Google Shape;279;p8"/>
              <p:cNvSpPr/>
              <p:nvPr/>
            </p:nvSpPr>
            <p:spPr>
              <a:xfrm>
                <a:off x="0" y="0"/>
                <a:ext cx="4764610" cy="51918"/>
              </a:xfrm>
              <a:custGeom>
                <a:rect b="b" l="l" r="r" t="t"/>
                <a:pathLst>
                  <a:path extrusionOk="0" h="51918" w="4764610">
                    <a:moveTo>
                      <a:pt x="0" y="0"/>
                    </a:moveTo>
                    <a:lnTo>
                      <a:pt x="4764610" y="0"/>
                    </a:lnTo>
                    <a:lnTo>
                      <a:pt x="4764610" y="51918"/>
                    </a:lnTo>
                    <a:lnTo>
                      <a:pt x="0" y="5191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</p:sp>
          <p:sp>
            <p:nvSpPr>
              <p:cNvPr id="280" name="Google Shape;280;p8"/>
              <p:cNvSpPr txBox="1"/>
              <p:nvPr/>
            </p:nvSpPr>
            <p:spPr>
              <a:xfrm>
                <a:off x="0" y="-38100"/>
                <a:ext cx="4764600" cy="90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18525" lIns="18525" spcFirstLastPara="1" rIns="18525" wrap="square" tIns="18525">
                <a:noAutofit/>
              </a:bodyPr>
              <a:lstStyle/>
              <a:p>
                <a:pPr indent="0" lvl="0" marL="0" marR="0" rtl="0" algn="ctr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1" name="Google Shape;281;p8"/>
            <p:cNvGrpSpPr/>
            <p:nvPr/>
          </p:nvGrpSpPr>
          <p:grpSpPr>
            <a:xfrm>
              <a:off x="219875" y="9150043"/>
              <a:ext cx="9357091" cy="173915"/>
              <a:chOff x="0" y="-38100"/>
              <a:chExt cx="4843215" cy="90018"/>
            </a:xfrm>
          </p:grpSpPr>
          <p:sp>
            <p:nvSpPr>
              <p:cNvPr id="282" name="Google Shape;282;p8"/>
              <p:cNvSpPr/>
              <p:nvPr/>
            </p:nvSpPr>
            <p:spPr>
              <a:xfrm>
                <a:off x="0" y="0"/>
                <a:ext cx="4843215" cy="51918"/>
              </a:xfrm>
              <a:custGeom>
                <a:rect b="b" l="l" r="r" t="t"/>
                <a:pathLst>
                  <a:path extrusionOk="0" h="51918" w="4843215">
                    <a:moveTo>
                      <a:pt x="0" y="0"/>
                    </a:moveTo>
                    <a:lnTo>
                      <a:pt x="4843215" y="0"/>
                    </a:lnTo>
                    <a:lnTo>
                      <a:pt x="4843215" y="51918"/>
                    </a:lnTo>
                    <a:lnTo>
                      <a:pt x="0" y="5191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</p:sp>
          <p:sp>
            <p:nvSpPr>
              <p:cNvPr id="283" name="Google Shape;283;p8"/>
              <p:cNvSpPr txBox="1"/>
              <p:nvPr/>
            </p:nvSpPr>
            <p:spPr>
              <a:xfrm>
                <a:off x="0" y="-38100"/>
                <a:ext cx="4843200" cy="90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18525" lIns="18525" spcFirstLastPara="1" rIns="18525" wrap="square" tIns="18525">
                <a:noAutofit/>
              </a:bodyPr>
              <a:lstStyle/>
              <a:p>
                <a:pPr indent="0" lvl="0" marL="0" marR="0" rtl="0" algn="ctr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4" name="Google Shape;284;p8"/>
            <p:cNvGrpSpPr/>
            <p:nvPr/>
          </p:nvGrpSpPr>
          <p:grpSpPr>
            <a:xfrm>
              <a:off x="219875" y="44987"/>
              <a:ext cx="9357091" cy="173915"/>
              <a:chOff x="0" y="-38100"/>
              <a:chExt cx="4843215" cy="90018"/>
            </a:xfrm>
          </p:grpSpPr>
          <p:sp>
            <p:nvSpPr>
              <p:cNvPr id="285" name="Google Shape;285;p8"/>
              <p:cNvSpPr/>
              <p:nvPr/>
            </p:nvSpPr>
            <p:spPr>
              <a:xfrm>
                <a:off x="0" y="0"/>
                <a:ext cx="4843215" cy="51918"/>
              </a:xfrm>
              <a:custGeom>
                <a:rect b="b" l="l" r="r" t="t"/>
                <a:pathLst>
                  <a:path extrusionOk="0" h="51918" w="4843215">
                    <a:moveTo>
                      <a:pt x="0" y="0"/>
                    </a:moveTo>
                    <a:lnTo>
                      <a:pt x="4843215" y="0"/>
                    </a:lnTo>
                    <a:lnTo>
                      <a:pt x="4843215" y="51918"/>
                    </a:lnTo>
                    <a:lnTo>
                      <a:pt x="0" y="51918"/>
                    </a:lnTo>
                    <a:close/>
                  </a:path>
                </a:pathLst>
              </a:custGeom>
              <a:solidFill>
                <a:srgbClr val="939CCC"/>
              </a:solidFill>
              <a:ln>
                <a:noFill/>
              </a:ln>
            </p:spPr>
          </p:sp>
          <p:sp>
            <p:nvSpPr>
              <p:cNvPr id="286" name="Google Shape;286;p8"/>
              <p:cNvSpPr txBox="1"/>
              <p:nvPr/>
            </p:nvSpPr>
            <p:spPr>
              <a:xfrm>
                <a:off x="0" y="-38100"/>
                <a:ext cx="4843200" cy="90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18525" lIns="18525" spcFirstLastPara="1" rIns="18525" wrap="square" tIns="18525">
                <a:noAutofit/>
              </a:bodyPr>
              <a:lstStyle/>
              <a:p>
                <a:pPr indent="0" lvl="0" marL="0" marR="0" rtl="0" algn="ctr">
                  <a:lnSpc>
                    <a:spcPct val="154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7" name="Google Shape;287;p8"/>
            <p:cNvGrpSpPr/>
            <p:nvPr/>
          </p:nvGrpSpPr>
          <p:grpSpPr>
            <a:xfrm rot="-5400000">
              <a:off x="4987841" y="4634388"/>
              <a:ext cx="9205227" cy="173915"/>
              <a:chOff x="0" y="-38100"/>
              <a:chExt cx="4764610" cy="90018"/>
            </a:xfrm>
          </p:grpSpPr>
          <p:sp>
            <p:nvSpPr>
              <p:cNvPr id="288" name="Google Shape;288;p8"/>
              <p:cNvSpPr/>
              <p:nvPr/>
            </p:nvSpPr>
            <p:spPr>
              <a:xfrm>
                <a:off x="0" y="0"/>
                <a:ext cx="4764610" cy="51918"/>
              </a:xfrm>
              <a:custGeom>
                <a:rect b="b" l="l" r="r" t="t"/>
                <a:pathLst>
                  <a:path extrusionOk="0" h="51918" w="4764610">
                    <a:moveTo>
                      <a:pt x="0" y="0"/>
                    </a:moveTo>
                    <a:lnTo>
                      <a:pt x="4764610" y="0"/>
                    </a:lnTo>
                    <a:lnTo>
                      <a:pt x="4764610" y="51918"/>
                    </a:lnTo>
                    <a:lnTo>
                      <a:pt x="0" y="51918"/>
                    </a:lnTo>
                    <a:close/>
                  </a:path>
                </a:pathLst>
              </a:custGeom>
              <a:solidFill>
                <a:srgbClr val="939CCC"/>
              </a:solidFill>
              <a:ln>
                <a:noFill/>
              </a:ln>
            </p:spPr>
          </p:sp>
          <p:sp>
            <p:nvSpPr>
              <p:cNvPr id="289" name="Google Shape;289;p8"/>
              <p:cNvSpPr txBox="1"/>
              <p:nvPr/>
            </p:nvSpPr>
            <p:spPr>
              <a:xfrm>
                <a:off x="0" y="-38100"/>
                <a:ext cx="4764600" cy="90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18525" lIns="18525" spcFirstLastPara="1" rIns="18525" wrap="square" tIns="18525">
                <a:noAutofit/>
              </a:bodyPr>
              <a:lstStyle/>
              <a:p>
                <a:pPr indent="0" lvl="0" marL="0" marR="0" rtl="0" algn="ctr">
                  <a:lnSpc>
                    <a:spcPct val="154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90" name="Google Shape;290;p8"/>
          <p:cNvSpPr/>
          <p:nvPr/>
        </p:nvSpPr>
        <p:spPr>
          <a:xfrm rot="1367103">
            <a:off x="9088967" y="1517326"/>
            <a:ext cx="2864475" cy="1692644"/>
          </a:xfrm>
          <a:custGeom>
            <a:rect b="b" l="l" r="r" t="t"/>
            <a:pathLst>
              <a:path extrusionOk="0" h="1691661" w="2862811">
                <a:moveTo>
                  <a:pt x="0" y="0"/>
                </a:moveTo>
                <a:lnTo>
                  <a:pt x="2862811" y="0"/>
                </a:lnTo>
                <a:lnTo>
                  <a:pt x="2862811" y="1691661"/>
                </a:lnTo>
                <a:lnTo>
                  <a:pt x="0" y="169166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91" name="Google Shape;291;p8"/>
          <p:cNvSpPr/>
          <p:nvPr/>
        </p:nvSpPr>
        <p:spPr>
          <a:xfrm>
            <a:off x="15765919" y="7748786"/>
            <a:ext cx="1636256" cy="1724025"/>
          </a:xfrm>
          <a:custGeom>
            <a:rect b="b" l="l" r="r" t="t"/>
            <a:pathLst>
              <a:path extrusionOk="0" h="1724025" w="1636256">
                <a:moveTo>
                  <a:pt x="0" y="0"/>
                </a:moveTo>
                <a:lnTo>
                  <a:pt x="1636256" y="0"/>
                </a:lnTo>
                <a:lnTo>
                  <a:pt x="1636256" y="1724025"/>
                </a:lnTo>
                <a:lnTo>
                  <a:pt x="0" y="172402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292" name="Google Shape;292;p8"/>
          <p:cNvGrpSpPr/>
          <p:nvPr/>
        </p:nvGrpSpPr>
        <p:grpSpPr>
          <a:xfrm>
            <a:off x="12124528" y="205548"/>
            <a:ext cx="3758237" cy="499495"/>
            <a:chOff x="0" y="0"/>
            <a:chExt cx="5010983" cy="665993"/>
          </a:xfrm>
        </p:grpSpPr>
        <p:sp>
          <p:nvSpPr>
            <p:cNvPr id="293" name="Google Shape;293;p8"/>
            <p:cNvSpPr/>
            <p:nvPr/>
          </p:nvSpPr>
          <p:spPr>
            <a:xfrm>
              <a:off x="4219847" y="0"/>
              <a:ext cx="791136" cy="665993"/>
            </a:xfrm>
            <a:custGeom>
              <a:rect b="b" l="l" r="r" t="t"/>
              <a:pathLst>
                <a:path extrusionOk="0" h="665993" w="791136">
                  <a:moveTo>
                    <a:pt x="0" y="0"/>
                  </a:moveTo>
                  <a:lnTo>
                    <a:pt x="791136" y="0"/>
                  </a:lnTo>
                  <a:lnTo>
                    <a:pt x="791136" y="665993"/>
                  </a:lnTo>
                  <a:lnTo>
                    <a:pt x="0" y="66599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 amt="43000"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294" name="Google Shape;294;p8"/>
            <p:cNvSpPr/>
            <p:nvPr/>
          </p:nvSpPr>
          <p:spPr>
            <a:xfrm>
              <a:off x="2109924" y="0"/>
              <a:ext cx="791136" cy="665993"/>
            </a:xfrm>
            <a:custGeom>
              <a:rect b="b" l="l" r="r" t="t"/>
              <a:pathLst>
                <a:path extrusionOk="0" h="665993" w="791136">
                  <a:moveTo>
                    <a:pt x="0" y="0"/>
                  </a:moveTo>
                  <a:lnTo>
                    <a:pt x="791136" y="0"/>
                  </a:lnTo>
                  <a:lnTo>
                    <a:pt x="791136" y="665993"/>
                  </a:lnTo>
                  <a:lnTo>
                    <a:pt x="0" y="66599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295" name="Google Shape;295;p8"/>
            <p:cNvSpPr/>
            <p:nvPr/>
          </p:nvSpPr>
          <p:spPr>
            <a:xfrm>
              <a:off x="3164885" y="0"/>
              <a:ext cx="791136" cy="665993"/>
            </a:xfrm>
            <a:custGeom>
              <a:rect b="b" l="l" r="r" t="t"/>
              <a:pathLst>
                <a:path extrusionOk="0" h="665993" w="791136">
                  <a:moveTo>
                    <a:pt x="0" y="0"/>
                  </a:moveTo>
                  <a:lnTo>
                    <a:pt x="791136" y="0"/>
                  </a:lnTo>
                  <a:lnTo>
                    <a:pt x="791136" y="665993"/>
                  </a:lnTo>
                  <a:lnTo>
                    <a:pt x="0" y="66599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296" name="Google Shape;296;p8"/>
            <p:cNvSpPr/>
            <p:nvPr/>
          </p:nvSpPr>
          <p:spPr>
            <a:xfrm>
              <a:off x="1054962" y="0"/>
              <a:ext cx="791136" cy="665993"/>
            </a:xfrm>
            <a:custGeom>
              <a:rect b="b" l="l" r="r" t="t"/>
              <a:pathLst>
                <a:path extrusionOk="0" h="665993" w="791136">
                  <a:moveTo>
                    <a:pt x="0" y="0"/>
                  </a:moveTo>
                  <a:lnTo>
                    <a:pt x="791136" y="0"/>
                  </a:lnTo>
                  <a:lnTo>
                    <a:pt x="791136" y="665993"/>
                  </a:lnTo>
                  <a:lnTo>
                    <a:pt x="0" y="66599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297" name="Google Shape;297;p8"/>
            <p:cNvSpPr/>
            <p:nvPr/>
          </p:nvSpPr>
          <p:spPr>
            <a:xfrm>
              <a:off x="0" y="0"/>
              <a:ext cx="791136" cy="665993"/>
            </a:xfrm>
            <a:custGeom>
              <a:rect b="b" l="l" r="r" t="t"/>
              <a:pathLst>
                <a:path extrusionOk="0" h="665993" w="791136">
                  <a:moveTo>
                    <a:pt x="0" y="0"/>
                  </a:moveTo>
                  <a:lnTo>
                    <a:pt x="791136" y="0"/>
                  </a:lnTo>
                  <a:lnTo>
                    <a:pt x="791136" y="665993"/>
                  </a:lnTo>
                  <a:lnTo>
                    <a:pt x="0" y="66599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</p:grpSp>
      <p:sp>
        <p:nvSpPr>
          <p:cNvPr id="298" name="Google Shape;298;p8"/>
          <p:cNvSpPr txBox="1"/>
          <p:nvPr>
            <p:ph type="title"/>
          </p:nvPr>
        </p:nvSpPr>
        <p:spPr>
          <a:xfrm>
            <a:off x="653825" y="188881"/>
            <a:ext cx="14108100" cy="1143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35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9" name="Google Shape;299;p8"/>
          <p:cNvSpPr txBox="1"/>
          <p:nvPr>
            <p:ph idx="1" type="body"/>
          </p:nvPr>
        </p:nvSpPr>
        <p:spPr>
          <a:xfrm>
            <a:off x="10089775" y="2518825"/>
            <a:ext cx="6053700" cy="5672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61950" lvl="0" marL="457200">
              <a:spcBef>
                <a:spcPts val="640"/>
              </a:spcBef>
              <a:spcAft>
                <a:spcPts val="0"/>
              </a:spcAft>
              <a:buSzPts val="2100"/>
              <a:buChar char="•"/>
              <a:defRPr/>
            </a:lvl1pPr>
            <a:lvl2pPr indent="-361950" lvl="1" marL="914400">
              <a:spcBef>
                <a:spcPts val="560"/>
              </a:spcBef>
              <a:spcAft>
                <a:spcPts val="0"/>
              </a:spcAft>
              <a:buSzPts val="2100"/>
              <a:buChar char="–"/>
              <a:defRPr/>
            </a:lvl2pPr>
            <a:lvl3pPr indent="-361950" lvl="2" marL="1371600">
              <a:spcBef>
                <a:spcPts val="480"/>
              </a:spcBef>
              <a:spcAft>
                <a:spcPts val="0"/>
              </a:spcAft>
              <a:buSzPts val="2100"/>
              <a:buChar char="•"/>
              <a:defRPr/>
            </a:lvl3pPr>
            <a:lvl4pPr indent="-361950" lvl="3" marL="1828800">
              <a:spcBef>
                <a:spcPts val="400"/>
              </a:spcBef>
              <a:spcAft>
                <a:spcPts val="0"/>
              </a:spcAft>
              <a:buSzPts val="2100"/>
              <a:buChar char="–"/>
              <a:defRPr/>
            </a:lvl4pPr>
            <a:lvl5pPr indent="-361950" lvl="4" marL="2286000">
              <a:spcBef>
                <a:spcPts val="400"/>
              </a:spcBef>
              <a:spcAft>
                <a:spcPts val="0"/>
              </a:spcAft>
              <a:buSzPts val="2100"/>
              <a:buChar char="»"/>
              <a:defRPr/>
            </a:lvl5pPr>
            <a:lvl6pPr indent="-361950" lvl="5" marL="2743200">
              <a:spcBef>
                <a:spcPts val="400"/>
              </a:spcBef>
              <a:spcAft>
                <a:spcPts val="0"/>
              </a:spcAft>
              <a:buSzPts val="2100"/>
              <a:buChar char="•"/>
              <a:defRPr/>
            </a:lvl6pPr>
            <a:lvl7pPr indent="-361950" lvl="6" marL="3200400">
              <a:spcBef>
                <a:spcPts val="400"/>
              </a:spcBef>
              <a:spcAft>
                <a:spcPts val="0"/>
              </a:spcAft>
              <a:buSzPts val="2100"/>
              <a:buChar char="•"/>
              <a:defRPr/>
            </a:lvl7pPr>
            <a:lvl8pPr indent="-361950" lvl="7" marL="3657600">
              <a:spcBef>
                <a:spcPts val="400"/>
              </a:spcBef>
              <a:spcAft>
                <a:spcPts val="0"/>
              </a:spcAft>
              <a:buSzPts val="2100"/>
              <a:buChar char="•"/>
              <a:defRPr/>
            </a:lvl8pPr>
            <a:lvl9pPr indent="-361950" lvl="8" marL="4114800">
              <a:spcBef>
                <a:spcPts val="400"/>
              </a:spcBef>
              <a:spcAft>
                <a:spcPts val="0"/>
              </a:spcAft>
              <a:buSzPts val="21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899BFC"/>
            </a:gs>
            <a:gs pos="100000">
              <a:srgbClr val="FCFCFC"/>
            </a:gs>
          </a:gsLst>
          <a:lin ang="5400700" scaled="0"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089950" y="556425"/>
            <a:ext cx="141081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50"/>
              <a:buFont typeface="Press Start 2P"/>
              <a:buNone/>
              <a:defRPr i="0" sz="3350" u="none" cap="none" strike="noStrike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5029200" y="2235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61950" lvl="0" marL="457200" marR="0" rtl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 Mono"/>
              <a:buChar char="•"/>
              <a:defRPr i="0" sz="21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indent="-361950" lvl="1" marL="914400" marR="0" rtl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 Mono"/>
              <a:buChar char="–"/>
              <a:defRPr i="0" sz="21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indent="-361950" lvl="2" marL="1371600" marR="0" rtl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 Mono"/>
              <a:buChar char="•"/>
              <a:defRPr i="0" sz="21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indent="-361950" lvl="3" marL="1828800" marR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 Mono"/>
              <a:buChar char="–"/>
              <a:defRPr i="0" sz="21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indent="-361950" lvl="4" marL="2286000" marR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 Mono"/>
              <a:buChar char="»"/>
              <a:defRPr i="0" sz="21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indent="-361950" lvl="5" marL="2743200" marR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 Mono"/>
              <a:buChar char="•"/>
              <a:defRPr i="0" sz="21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indent="-361950" lvl="6" marL="3200400" marR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 Mono"/>
              <a:buChar char="•"/>
              <a:defRPr i="0" sz="21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indent="-361950" lvl="7" marL="3657600" marR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 Mono"/>
              <a:buChar char="•"/>
              <a:defRPr i="0" sz="21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indent="-361950" lvl="8" marL="4114800" marR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 Mono"/>
              <a:buChar char="•"/>
              <a:defRPr i="0" sz="21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Relationship Id="rId4" Type="http://schemas.openxmlformats.org/officeDocument/2006/relationships/image" Target="../media/image10.png"/><Relationship Id="rId5" Type="http://schemas.openxmlformats.org/officeDocument/2006/relationships/image" Target="../media/image8.png"/><Relationship Id="rId6" Type="http://schemas.openxmlformats.org/officeDocument/2006/relationships/image" Target="../media/image1.png"/><Relationship Id="rId7" Type="http://schemas.openxmlformats.org/officeDocument/2006/relationships/image" Target="../media/image5.png"/><Relationship Id="rId8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Relationship Id="rId4" Type="http://schemas.openxmlformats.org/officeDocument/2006/relationships/image" Target="../media/image9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github.com/DaBombShan11/COSC-473---AI-Game-Connect-Four-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.png"/><Relationship Id="rId4" Type="http://schemas.openxmlformats.org/officeDocument/2006/relationships/image" Target="../media/image3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7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12.png"/><Relationship Id="rId5" Type="http://schemas.openxmlformats.org/officeDocument/2006/relationships/image" Target="../media/image11.png"/><Relationship Id="rId6" Type="http://schemas.openxmlformats.org/officeDocument/2006/relationships/image" Target="../media/image27.png"/><Relationship Id="rId7" Type="http://schemas.openxmlformats.org/officeDocument/2006/relationships/image" Target="../media/image1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1.png"/><Relationship Id="rId7" Type="http://schemas.openxmlformats.org/officeDocument/2006/relationships/image" Target="../media/image31.png"/><Relationship Id="rId8" Type="http://schemas.openxmlformats.org/officeDocument/2006/relationships/image" Target="../media/image2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Relationship Id="rId4" Type="http://schemas.openxmlformats.org/officeDocument/2006/relationships/image" Target="../media/image38.png"/><Relationship Id="rId5" Type="http://schemas.openxmlformats.org/officeDocument/2006/relationships/image" Target="../media/image37.png"/><Relationship Id="rId6" Type="http://schemas.openxmlformats.org/officeDocument/2006/relationships/image" Target="../media/image3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12.png"/><Relationship Id="rId5" Type="http://schemas.openxmlformats.org/officeDocument/2006/relationships/image" Target="../media/image11.png"/><Relationship Id="rId6" Type="http://schemas.openxmlformats.org/officeDocument/2006/relationships/image" Target="../media/image2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image" Target="../media/image12.png"/><Relationship Id="rId5" Type="http://schemas.openxmlformats.org/officeDocument/2006/relationships/image" Target="../media/image11.png"/><Relationship Id="rId6" Type="http://schemas.openxmlformats.org/officeDocument/2006/relationships/image" Target="../media/image34.png"/><Relationship Id="rId7" Type="http://schemas.openxmlformats.org/officeDocument/2006/relationships/image" Target="../media/image3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3.png"/><Relationship Id="rId4" Type="http://schemas.openxmlformats.org/officeDocument/2006/relationships/image" Target="../media/image26.png"/><Relationship Id="rId5" Type="http://schemas.openxmlformats.org/officeDocument/2006/relationships/image" Target="../media/image28.png"/><Relationship Id="rId6" Type="http://schemas.openxmlformats.org/officeDocument/2006/relationships/image" Target="../media/image3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0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1.png"/><Relationship Id="rId7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899BFC"/>
            </a:gs>
            <a:gs pos="100000">
              <a:srgbClr val="FCFCFC"/>
            </a:gs>
          </a:gsLst>
          <a:lin ang="5400000" scaled="0"/>
        </a:gradFill>
      </p:bgPr>
    </p:bg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4" name="Google Shape;304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11425" y="5104175"/>
            <a:ext cx="19110851" cy="5337599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9"/>
          <p:cNvSpPr/>
          <p:nvPr/>
        </p:nvSpPr>
        <p:spPr>
          <a:xfrm>
            <a:off x="5061666" y="337345"/>
            <a:ext cx="8164668" cy="9612310"/>
          </a:xfrm>
          <a:custGeom>
            <a:rect b="b" l="l" r="r" t="t"/>
            <a:pathLst>
              <a:path extrusionOk="0" h="9612310" w="8164668">
                <a:moveTo>
                  <a:pt x="0" y="0"/>
                </a:moveTo>
                <a:lnTo>
                  <a:pt x="8164668" y="0"/>
                </a:lnTo>
                <a:lnTo>
                  <a:pt x="8164668" y="9612310"/>
                </a:lnTo>
                <a:lnTo>
                  <a:pt x="0" y="961231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3846" l="-13509" r="-13282" t="-3847"/>
            </a:stretch>
          </a:blipFill>
          <a:ln>
            <a:noFill/>
          </a:ln>
        </p:spPr>
      </p:sp>
      <p:sp>
        <p:nvSpPr>
          <p:cNvPr id="306" name="Google Shape;306;p9"/>
          <p:cNvSpPr/>
          <p:nvPr/>
        </p:nvSpPr>
        <p:spPr>
          <a:xfrm>
            <a:off x="6548072" y="913874"/>
            <a:ext cx="5191856" cy="4229626"/>
          </a:xfrm>
          <a:custGeom>
            <a:rect b="b" l="l" r="r" t="t"/>
            <a:pathLst>
              <a:path extrusionOk="0" h="4229626" w="5191856">
                <a:moveTo>
                  <a:pt x="0" y="0"/>
                </a:moveTo>
                <a:lnTo>
                  <a:pt x="5191856" y="0"/>
                </a:lnTo>
                <a:lnTo>
                  <a:pt x="5191856" y="4229626"/>
                </a:lnTo>
                <a:lnTo>
                  <a:pt x="0" y="42296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-122372" l="-49873" r="-49516" t="-22372"/>
            </a:stretch>
          </a:blipFill>
          <a:ln>
            <a:noFill/>
          </a:ln>
        </p:spPr>
      </p:sp>
      <p:grpSp>
        <p:nvGrpSpPr>
          <p:cNvPr id="307" name="Google Shape;307;p9"/>
          <p:cNvGrpSpPr/>
          <p:nvPr/>
        </p:nvGrpSpPr>
        <p:grpSpPr>
          <a:xfrm>
            <a:off x="4890650" y="6624571"/>
            <a:ext cx="8660223" cy="1552709"/>
            <a:chOff x="-22014" y="-139975"/>
            <a:chExt cx="11546964" cy="2070277"/>
          </a:xfrm>
        </p:grpSpPr>
        <p:grpSp>
          <p:nvGrpSpPr>
            <p:cNvPr id="308" name="Google Shape;308;p9"/>
            <p:cNvGrpSpPr/>
            <p:nvPr/>
          </p:nvGrpSpPr>
          <p:grpSpPr>
            <a:xfrm>
              <a:off x="0" y="-139975"/>
              <a:ext cx="11524950" cy="2070277"/>
              <a:chOff x="0" y="-38100"/>
              <a:chExt cx="3136981" cy="563510"/>
            </a:xfrm>
          </p:grpSpPr>
          <p:sp>
            <p:nvSpPr>
              <p:cNvPr id="309" name="Google Shape;309;p9"/>
              <p:cNvSpPr/>
              <p:nvPr/>
            </p:nvSpPr>
            <p:spPr>
              <a:xfrm>
                <a:off x="0" y="0"/>
                <a:ext cx="3136981" cy="525410"/>
              </a:xfrm>
              <a:custGeom>
                <a:rect b="b" l="l" r="r" t="t"/>
                <a:pathLst>
                  <a:path extrusionOk="0" h="525410" w="3136981">
                    <a:moveTo>
                      <a:pt x="0" y="0"/>
                    </a:moveTo>
                    <a:lnTo>
                      <a:pt x="3136981" y="0"/>
                    </a:lnTo>
                    <a:lnTo>
                      <a:pt x="3136981" y="525410"/>
                    </a:lnTo>
                    <a:lnTo>
                      <a:pt x="0" y="525410"/>
                    </a:lnTo>
                    <a:close/>
                  </a:path>
                </a:pathLst>
              </a:custGeom>
              <a:gradFill>
                <a:gsLst>
                  <a:gs pos="0">
                    <a:srgbClr val="899BFC"/>
                  </a:gs>
                  <a:gs pos="100000">
                    <a:srgbClr val="FCFCFC"/>
                  </a:gs>
                </a:gsLst>
                <a:lin ang="5400000" scaled="0"/>
              </a:gradFill>
              <a:ln cap="sq" cmpd="sng" w="85725">
                <a:solidFill>
                  <a:srgbClr val="5067DC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sp>
          <p:sp>
            <p:nvSpPr>
              <p:cNvPr id="310" name="Google Shape;310;p9"/>
              <p:cNvSpPr txBox="1"/>
              <p:nvPr/>
            </p:nvSpPr>
            <p:spPr>
              <a:xfrm>
                <a:off x="0" y="-38100"/>
                <a:ext cx="3136981" cy="5635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1" name="Google Shape;311;p9"/>
            <p:cNvGrpSpPr/>
            <p:nvPr/>
          </p:nvGrpSpPr>
          <p:grpSpPr>
            <a:xfrm>
              <a:off x="117963" y="1571811"/>
              <a:ext cx="11291086" cy="248213"/>
              <a:chOff x="0" y="-38100"/>
              <a:chExt cx="3073325" cy="67560"/>
            </a:xfrm>
          </p:grpSpPr>
          <p:sp>
            <p:nvSpPr>
              <p:cNvPr id="312" name="Google Shape;312;p9"/>
              <p:cNvSpPr/>
              <p:nvPr/>
            </p:nvSpPr>
            <p:spPr>
              <a:xfrm>
                <a:off x="0" y="0"/>
                <a:ext cx="3073325" cy="29460"/>
              </a:xfrm>
              <a:custGeom>
                <a:rect b="b" l="l" r="r" t="t"/>
                <a:pathLst>
                  <a:path extrusionOk="0" h="29460" w="3073325">
                    <a:moveTo>
                      <a:pt x="0" y="0"/>
                    </a:moveTo>
                    <a:lnTo>
                      <a:pt x="3073325" y="0"/>
                    </a:lnTo>
                    <a:lnTo>
                      <a:pt x="3073325" y="29460"/>
                    </a:lnTo>
                    <a:lnTo>
                      <a:pt x="0" y="29460"/>
                    </a:lnTo>
                    <a:close/>
                  </a:path>
                </a:pathLst>
              </a:custGeom>
              <a:solidFill>
                <a:srgbClr val="868686"/>
              </a:solidFill>
              <a:ln>
                <a:noFill/>
              </a:ln>
            </p:spPr>
          </p:sp>
          <p:sp>
            <p:nvSpPr>
              <p:cNvPr id="313" name="Google Shape;313;p9"/>
              <p:cNvSpPr txBox="1"/>
              <p:nvPr/>
            </p:nvSpPr>
            <p:spPr>
              <a:xfrm>
                <a:off x="0" y="-38100"/>
                <a:ext cx="3073325" cy="675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4" name="Google Shape;314;p9"/>
            <p:cNvGrpSpPr/>
            <p:nvPr/>
          </p:nvGrpSpPr>
          <p:grpSpPr>
            <a:xfrm rot="-5400000">
              <a:off x="10455126" y="797120"/>
              <a:ext cx="1649578" cy="258267"/>
              <a:chOff x="0" y="-38100"/>
              <a:chExt cx="448999" cy="70297"/>
            </a:xfrm>
          </p:grpSpPr>
          <p:sp>
            <p:nvSpPr>
              <p:cNvPr id="315" name="Google Shape;315;p9"/>
              <p:cNvSpPr/>
              <p:nvPr/>
            </p:nvSpPr>
            <p:spPr>
              <a:xfrm>
                <a:off x="0" y="0"/>
                <a:ext cx="448999" cy="32197"/>
              </a:xfrm>
              <a:custGeom>
                <a:rect b="b" l="l" r="r" t="t"/>
                <a:pathLst>
                  <a:path extrusionOk="0" h="32197" w="448999">
                    <a:moveTo>
                      <a:pt x="0" y="0"/>
                    </a:moveTo>
                    <a:lnTo>
                      <a:pt x="448999" y="0"/>
                    </a:lnTo>
                    <a:lnTo>
                      <a:pt x="448999" y="32197"/>
                    </a:lnTo>
                    <a:lnTo>
                      <a:pt x="0" y="32197"/>
                    </a:lnTo>
                    <a:close/>
                  </a:path>
                </a:pathLst>
              </a:custGeom>
              <a:solidFill>
                <a:srgbClr val="868686"/>
              </a:solidFill>
              <a:ln>
                <a:noFill/>
              </a:ln>
            </p:spPr>
          </p:sp>
          <p:sp>
            <p:nvSpPr>
              <p:cNvPr id="316" name="Google Shape;316;p9"/>
              <p:cNvSpPr txBox="1"/>
              <p:nvPr/>
            </p:nvSpPr>
            <p:spPr>
              <a:xfrm>
                <a:off x="0" y="-38100"/>
                <a:ext cx="448999" cy="7029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7" name="Google Shape;317;p9"/>
            <p:cNvGrpSpPr/>
            <p:nvPr/>
          </p:nvGrpSpPr>
          <p:grpSpPr>
            <a:xfrm rot="-5400000">
              <a:off x="-717670" y="797120"/>
              <a:ext cx="1649578" cy="258267"/>
              <a:chOff x="0" y="-38100"/>
              <a:chExt cx="448999" cy="70297"/>
            </a:xfrm>
          </p:grpSpPr>
          <p:sp>
            <p:nvSpPr>
              <p:cNvPr id="318" name="Google Shape;318;p9"/>
              <p:cNvSpPr/>
              <p:nvPr/>
            </p:nvSpPr>
            <p:spPr>
              <a:xfrm>
                <a:off x="0" y="0"/>
                <a:ext cx="448999" cy="32197"/>
              </a:xfrm>
              <a:custGeom>
                <a:rect b="b" l="l" r="r" t="t"/>
                <a:pathLst>
                  <a:path extrusionOk="0" h="32197" w="448999">
                    <a:moveTo>
                      <a:pt x="0" y="0"/>
                    </a:moveTo>
                    <a:lnTo>
                      <a:pt x="448999" y="0"/>
                    </a:lnTo>
                    <a:lnTo>
                      <a:pt x="448999" y="32197"/>
                    </a:lnTo>
                    <a:lnTo>
                      <a:pt x="0" y="3219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</p:sp>
          <p:sp>
            <p:nvSpPr>
              <p:cNvPr id="319" name="Google Shape;319;p9"/>
              <p:cNvSpPr txBox="1"/>
              <p:nvPr/>
            </p:nvSpPr>
            <p:spPr>
              <a:xfrm>
                <a:off x="0" y="-38100"/>
                <a:ext cx="448999" cy="7029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0" name="Google Shape;320;p9"/>
            <p:cNvGrpSpPr/>
            <p:nvPr/>
          </p:nvGrpSpPr>
          <p:grpSpPr>
            <a:xfrm>
              <a:off x="117963" y="-38513"/>
              <a:ext cx="11291086" cy="248213"/>
              <a:chOff x="0" y="-38100"/>
              <a:chExt cx="3073325" cy="67560"/>
            </a:xfrm>
          </p:grpSpPr>
          <p:sp>
            <p:nvSpPr>
              <p:cNvPr id="321" name="Google Shape;321;p9"/>
              <p:cNvSpPr/>
              <p:nvPr/>
            </p:nvSpPr>
            <p:spPr>
              <a:xfrm>
                <a:off x="0" y="0"/>
                <a:ext cx="3073325" cy="29460"/>
              </a:xfrm>
              <a:custGeom>
                <a:rect b="b" l="l" r="r" t="t"/>
                <a:pathLst>
                  <a:path extrusionOk="0" h="29460" w="3073325">
                    <a:moveTo>
                      <a:pt x="0" y="0"/>
                    </a:moveTo>
                    <a:lnTo>
                      <a:pt x="3073325" y="0"/>
                    </a:lnTo>
                    <a:lnTo>
                      <a:pt x="3073325" y="29460"/>
                    </a:lnTo>
                    <a:lnTo>
                      <a:pt x="0" y="2946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</p:sp>
          <p:sp>
            <p:nvSpPr>
              <p:cNvPr id="322" name="Google Shape;322;p9"/>
              <p:cNvSpPr txBox="1"/>
              <p:nvPr/>
            </p:nvSpPr>
            <p:spPr>
              <a:xfrm>
                <a:off x="0" y="-38100"/>
                <a:ext cx="3073325" cy="675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23" name="Google Shape;323;p9"/>
          <p:cNvSpPr/>
          <p:nvPr/>
        </p:nvSpPr>
        <p:spPr>
          <a:xfrm>
            <a:off x="11848328" y="7386618"/>
            <a:ext cx="774847" cy="1356405"/>
          </a:xfrm>
          <a:custGeom>
            <a:rect b="b" l="l" r="r" t="t"/>
            <a:pathLst>
              <a:path extrusionOk="0" h="1356405" w="774847">
                <a:moveTo>
                  <a:pt x="0" y="0"/>
                </a:moveTo>
                <a:lnTo>
                  <a:pt x="774847" y="0"/>
                </a:lnTo>
                <a:lnTo>
                  <a:pt x="774847" y="1356405"/>
                </a:lnTo>
                <a:lnTo>
                  <a:pt x="0" y="135640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24" name="Google Shape;324;p9"/>
          <p:cNvSpPr/>
          <p:nvPr/>
        </p:nvSpPr>
        <p:spPr>
          <a:xfrm>
            <a:off x="3296403" y="2666958"/>
            <a:ext cx="1607070" cy="1300266"/>
          </a:xfrm>
          <a:custGeom>
            <a:rect b="b" l="l" r="r" t="t"/>
            <a:pathLst>
              <a:path extrusionOk="0" h="1300266" w="1607070">
                <a:moveTo>
                  <a:pt x="0" y="0"/>
                </a:moveTo>
                <a:lnTo>
                  <a:pt x="1607070" y="0"/>
                </a:lnTo>
                <a:lnTo>
                  <a:pt x="1607070" y="1300266"/>
                </a:lnTo>
                <a:lnTo>
                  <a:pt x="0" y="13002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25" name="Google Shape;325;p9"/>
          <p:cNvSpPr/>
          <p:nvPr/>
        </p:nvSpPr>
        <p:spPr>
          <a:xfrm>
            <a:off x="15080611" y="7743362"/>
            <a:ext cx="1481045" cy="1198300"/>
          </a:xfrm>
          <a:custGeom>
            <a:rect b="b" l="l" r="r" t="t"/>
            <a:pathLst>
              <a:path extrusionOk="0" h="1198300" w="1481045">
                <a:moveTo>
                  <a:pt x="0" y="0"/>
                </a:moveTo>
                <a:lnTo>
                  <a:pt x="1481045" y="0"/>
                </a:lnTo>
                <a:lnTo>
                  <a:pt x="1481045" y="1198300"/>
                </a:lnTo>
                <a:lnTo>
                  <a:pt x="0" y="11983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26" name="Google Shape;326;p9"/>
          <p:cNvSpPr/>
          <p:nvPr/>
        </p:nvSpPr>
        <p:spPr>
          <a:xfrm>
            <a:off x="14422115" y="5667786"/>
            <a:ext cx="892675" cy="1147759"/>
          </a:xfrm>
          <a:custGeom>
            <a:rect b="b" l="l" r="r" t="t"/>
            <a:pathLst>
              <a:path extrusionOk="0" h="6348730" w="4937760">
                <a:moveTo>
                  <a:pt x="1410970" y="2820670"/>
                </a:moveTo>
                <a:lnTo>
                  <a:pt x="1410970" y="3526790"/>
                </a:lnTo>
                <a:cubicBezTo>
                  <a:pt x="1059180" y="3526790"/>
                  <a:pt x="351790" y="3526790"/>
                  <a:pt x="0" y="3526790"/>
                </a:cubicBezTo>
                <a:lnTo>
                  <a:pt x="0" y="2820670"/>
                </a:lnTo>
                <a:lnTo>
                  <a:pt x="706120" y="2820670"/>
                </a:lnTo>
                <a:lnTo>
                  <a:pt x="1410970" y="2820670"/>
                </a:lnTo>
                <a:close/>
                <a:moveTo>
                  <a:pt x="4232910" y="2820670"/>
                </a:moveTo>
                <a:lnTo>
                  <a:pt x="3526790" y="2820670"/>
                </a:lnTo>
                <a:lnTo>
                  <a:pt x="3526790" y="3526790"/>
                </a:lnTo>
                <a:cubicBezTo>
                  <a:pt x="3878580" y="3526790"/>
                  <a:pt x="4585970" y="3526790"/>
                  <a:pt x="4937760" y="3526790"/>
                </a:cubicBezTo>
                <a:lnTo>
                  <a:pt x="4937760" y="2820670"/>
                </a:lnTo>
                <a:lnTo>
                  <a:pt x="4232910" y="2820670"/>
                </a:lnTo>
                <a:close/>
                <a:moveTo>
                  <a:pt x="2821940" y="2115820"/>
                </a:moveTo>
                <a:lnTo>
                  <a:pt x="2821940" y="2821940"/>
                </a:lnTo>
                <a:lnTo>
                  <a:pt x="3528060" y="2821940"/>
                </a:lnTo>
                <a:cubicBezTo>
                  <a:pt x="3528060" y="2470150"/>
                  <a:pt x="3528060" y="1762760"/>
                  <a:pt x="3528060" y="1410970"/>
                </a:cubicBezTo>
                <a:lnTo>
                  <a:pt x="2821940" y="1410970"/>
                </a:lnTo>
                <a:cubicBezTo>
                  <a:pt x="2821940" y="1059180"/>
                  <a:pt x="2821940" y="351790"/>
                  <a:pt x="2821940" y="0"/>
                </a:cubicBezTo>
                <a:lnTo>
                  <a:pt x="2115820" y="0"/>
                </a:lnTo>
                <a:cubicBezTo>
                  <a:pt x="2115820" y="351790"/>
                  <a:pt x="2115820" y="1059180"/>
                  <a:pt x="2115820" y="1410970"/>
                </a:cubicBezTo>
                <a:lnTo>
                  <a:pt x="2821940" y="1410970"/>
                </a:lnTo>
                <a:lnTo>
                  <a:pt x="2821940" y="2115820"/>
                </a:lnTo>
                <a:close/>
                <a:moveTo>
                  <a:pt x="2117090" y="2115820"/>
                </a:moveTo>
                <a:lnTo>
                  <a:pt x="2117090" y="1409700"/>
                </a:lnTo>
                <a:lnTo>
                  <a:pt x="1410970" y="1409700"/>
                </a:lnTo>
                <a:cubicBezTo>
                  <a:pt x="1410970" y="1761490"/>
                  <a:pt x="1410970" y="2468880"/>
                  <a:pt x="1410970" y="2820670"/>
                </a:cubicBezTo>
                <a:lnTo>
                  <a:pt x="2117090" y="2820670"/>
                </a:lnTo>
                <a:lnTo>
                  <a:pt x="2117090" y="2115820"/>
                </a:lnTo>
                <a:close/>
                <a:moveTo>
                  <a:pt x="2117090" y="3526790"/>
                </a:moveTo>
                <a:lnTo>
                  <a:pt x="1410970" y="3526790"/>
                </a:lnTo>
                <a:cubicBezTo>
                  <a:pt x="1410970" y="3878580"/>
                  <a:pt x="1410970" y="4585970"/>
                  <a:pt x="1410970" y="4937760"/>
                </a:cubicBezTo>
                <a:lnTo>
                  <a:pt x="2117090" y="4937760"/>
                </a:lnTo>
                <a:cubicBezTo>
                  <a:pt x="2117090" y="4585970"/>
                  <a:pt x="2117090" y="3878580"/>
                  <a:pt x="2117090" y="3526790"/>
                </a:cubicBezTo>
                <a:close/>
                <a:moveTo>
                  <a:pt x="2821940" y="4231640"/>
                </a:moveTo>
                <a:lnTo>
                  <a:pt x="2821940" y="4937760"/>
                </a:lnTo>
                <a:lnTo>
                  <a:pt x="2115820" y="4937760"/>
                </a:lnTo>
                <a:cubicBezTo>
                  <a:pt x="2115820" y="5289550"/>
                  <a:pt x="2115820" y="5996940"/>
                  <a:pt x="2115820" y="6348730"/>
                </a:cubicBezTo>
                <a:lnTo>
                  <a:pt x="2821940" y="6348730"/>
                </a:lnTo>
                <a:cubicBezTo>
                  <a:pt x="2821940" y="5996940"/>
                  <a:pt x="2821940" y="5289550"/>
                  <a:pt x="2821940" y="4937760"/>
                </a:cubicBezTo>
                <a:lnTo>
                  <a:pt x="3528060" y="4937760"/>
                </a:lnTo>
                <a:cubicBezTo>
                  <a:pt x="3528060" y="4585970"/>
                  <a:pt x="3528060" y="3878580"/>
                  <a:pt x="3528060" y="3526790"/>
                </a:cubicBezTo>
                <a:lnTo>
                  <a:pt x="2821940" y="3526790"/>
                </a:lnTo>
                <a:lnTo>
                  <a:pt x="2821940" y="4231640"/>
                </a:lnTo>
                <a:close/>
              </a:path>
            </a:pathLst>
          </a:custGeom>
          <a:solidFill>
            <a:srgbClr val="5067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9"/>
          <p:cNvSpPr/>
          <p:nvPr/>
        </p:nvSpPr>
        <p:spPr>
          <a:xfrm>
            <a:off x="1946991" y="6812853"/>
            <a:ext cx="892675" cy="1147759"/>
          </a:xfrm>
          <a:custGeom>
            <a:rect b="b" l="l" r="r" t="t"/>
            <a:pathLst>
              <a:path extrusionOk="0" h="6348730" w="4937760">
                <a:moveTo>
                  <a:pt x="1410970" y="2820670"/>
                </a:moveTo>
                <a:lnTo>
                  <a:pt x="1410970" y="3526790"/>
                </a:lnTo>
                <a:cubicBezTo>
                  <a:pt x="1059180" y="3526790"/>
                  <a:pt x="351790" y="3526790"/>
                  <a:pt x="0" y="3526790"/>
                </a:cubicBezTo>
                <a:lnTo>
                  <a:pt x="0" y="2820670"/>
                </a:lnTo>
                <a:lnTo>
                  <a:pt x="706120" y="2820670"/>
                </a:lnTo>
                <a:lnTo>
                  <a:pt x="1410970" y="2820670"/>
                </a:lnTo>
                <a:close/>
                <a:moveTo>
                  <a:pt x="4232910" y="2820670"/>
                </a:moveTo>
                <a:lnTo>
                  <a:pt x="3526790" y="2820670"/>
                </a:lnTo>
                <a:lnTo>
                  <a:pt x="3526790" y="3526790"/>
                </a:lnTo>
                <a:cubicBezTo>
                  <a:pt x="3878580" y="3526790"/>
                  <a:pt x="4585970" y="3526790"/>
                  <a:pt x="4937760" y="3526790"/>
                </a:cubicBezTo>
                <a:lnTo>
                  <a:pt x="4937760" y="2820670"/>
                </a:lnTo>
                <a:lnTo>
                  <a:pt x="4232910" y="2820670"/>
                </a:lnTo>
                <a:close/>
                <a:moveTo>
                  <a:pt x="2821940" y="2115820"/>
                </a:moveTo>
                <a:lnTo>
                  <a:pt x="2821940" y="2821940"/>
                </a:lnTo>
                <a:lnTo>
                  <a:pt x="3528060" y="2821940"/>
                </a:lnTo>
                <a:cubicBezTo>
                  <a:pt x="3528060" y="2470150"/>
                  <a:pt x="3528060" y="1762760"/>
                  <a:pt x="3528060" y="1410970"/>
                </a:cubicBezTo>
                <a:lnTo>
                  <a:pt x="2821940" y="1410970"/>
                </a:lnTo>
                <a:cubicBezTo>
                  <a:pt x="2821940" y="1059180"/>
                  <a:pt x="2821940" y="351790"/>
                  <a:pt x="2821940" y="0"/>
                </a:cubicBezTo>
                <a:lnTo>
                  <a:pt x="2115820" y="0"/>
                </a:lnTo>
                <a:cubicBezTo>
                  <a:pt x="2115820" y="351790"/>
                  <a:pt x="2115820" y="1059180"/>
                  <a:pt x="2115820" y="1410970"/>
                </a:cubicBezTo>
                <a:lnTo>
                  <a:pt x="2821940" y="1410970"/>
                </a:lnTo>
                <a:lnTo>
                  <a:pt x="2821940" y="2115820"/>
                </a:lnTo>
                <a:close/>
                <a:moveTo>
                  <a:pt x="2117090" y="2115820"/>
                </a:moveTo>
                <a:lnTo>
                  <a:pt x="2117090" y="1409700"/>
                </a:lnTo>
                <a:lnTo>
                  <a:pt x="1410970" y="1409700"/>
                </a:lnTo>
                <a:cubicBezTo>
                  <a:pt x="1410970" y="1761490"/>
                  <a:pt x="1410970" y="2468880"/>
                  <a:pt x="1410970" y="2820670"/>
                </a:cubicBezTo>
                <a:lnTo>
                  <a:pt x="2117090" y="2820670"/>
                </a:lnTo>
                <a:lnTo>
                  <a:pt x="2117090" y="2115820"/>
                </a:lnTo>
                <a:close/>
                <a:moveTo>
                  <a:pt x="2117090" y="3526790"/>
                </a:moveTo>
                <a:lnTo>
                  <a:pt x="1410970" y="3526790"/>
                </a:lnTo>
                <a:cubicBezTo>
                  <a:pt x="1410970" y="3878580"/>
                  <a:pt x="1410970" y="4585970"/>
                  <a:pt x="1410970" y="4937760"/>
                </a:cubicBezTo>
                <a:lnTo>
                  <a:pt x="2117090" y="4937760"/>
                </a:lnTo>
                <a:cubicBezTo>
                  <a:pt x="2117090" y="4585970"/>
                  <a:pt x="2117090" y="3878580"/>
                  <a:pt x="2117090" y="3526790"/>
                </a:cubicBezTo>
                <a:close/>
                <a:moveTo>
                  <a:pt x="2821940" y="4231640"/>
                </a:moveTo>
                <a:lnTo>
                  <a:pt x="2821940" y="4937760"/>
                </a:lnTo>
                <a:lnTo>
                  <a:pt x="2115820" y="4937760"/>
                </a:lnTo>
                <a:cubicBezTo>
                  <a:pt x="2115820" y="5289550"/>
                  <a:pt x="2115820" y="5996940"/>
                  <a:pt x="2115820" y="6348730"/>
                </a:cubicBezTo>
                <a:lnTo>
                  <a:pt x="2821940" y="6348730"/>
                </a:lnTo>
                <a:cubicBezTo>
                  <a:pt x="2821940" y="5996940"/>
                  <a:pt x="2821940" y="5289550"/>
                  <a:pt x="2821940" y="4937760"/>
                </a:cubicBezTo>
                <a:lnTo>
                  <a:pt x="3528060" y="4937760"/>
                </a:lnTo>
                <a:cubicBezTo>
                  <a:pt x="3528060" y="4585970"/>
                  <a:pt x="3528060" y="3878580"/>
                  <a:pt x="3528060" y="3526790"/>
                </a:cubicBezTo>
                <a:lnTo>
                  <a:pt x="2821940" y="3526790"/>
                </a:lnTo>
                <a:lnTo>
                  <a:pt x="2821940" y="4231640"/>
                </a:lnTo>
                <a:close/>
              </a:path>
            </a:pathLst>
          </a:custGeom>
          <a:solidFill>
            <a:srgbClr val="5067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9"/>
          <p:cNvSpPr/>
          <p:nvPr/>
        </p:nvSpPr>
        <p:spPr>
          <a:xfrm>
            <a:off x="870507" y="755785"/>
            <a:ext cx="892675" cy="1147759"/>
          </a:xfrm>
          <a:custGeom>
            <a:rect b="b" l="l" r="r" t="t"/>
            <a:pathLst>
              <a:path extrusionOk="0" h="6348730" w="4937760">
                <a:moveTo>
                  <a:pt x="1410970" y="2820670"/>
                </a:moveTo>
                <a:lnTo>
                  <a:pt x="1410970" y="3526790"/>
                </a:lnTo>
                <a:cubicBezTo>
                  <a:pt x="1059180" y="3526790"/>
                  <a:pt x="351790" y="3526790"/>
                  <a:pt x="0" y="3526790"/>
                </a:cubicBezTo>
                <a:lnTo>
                  <a:pt x="0" y="2820670"/>
                </a:lnTo>
                <a:lnTo>
                  <a:pt x="706120" y="2820670"/>
                </a:lnTo>
                <a:lnTo>
                  <a:pt x="1410970" y="2820670"/>
                </a:lnTo>
                <a:close/>
                <a:moveTo>
                  <a:pt x="4232910" y="2820670"/>
                </a:moveTo>
                <a:lnTo>
                  <a:pt x="3526790" y="2820670"/>
                </a:lnTo>
                <a:lnTo>
                  <a:pt x="3526790" y="3526790"/>
                </a:lnTo>
                <a:cubicBezTo>
                  <a:pt x="3878580" y="3526790"/>
                  <a:pt x="4585970" y="3526790"/>
                  <a:pt x="4937760" y="3526790"/>
                </a:cubicBezTo>
                <a:lnTo>
                  <a:pt x="4937760" y="2820670"/>
                </a:lnTo>
                <a:lnTo>
                  <a:pt x="4232910" y="2820670"/>
                </a:lnTo>
                <a:close/>
                <a:moveTo>
                  <a:pt x="2821940" y="2115820"/>
                </a:moveTo>
                <a:lnTo>
                  <a:pt x="2821940" y="2821940"/>
                </a:lnTo>
                <a:lnTo>
                  <a:pt x="3528060" y="2821940"/>
                </a:lnTo>
                <a:cubicBezTo>
                  <a:pt x="3528060" y="2470150"/>
                  <a:pt x="3528060" y="1762760"/>
                  <a:pt x="3528060" y="1410970"/>
                </a:cubicBezTo>
                <a:lnTo>
                  <a:pt x="2821940" y="1410970"/>
                </a:lnTo>
                <a:cubicBezTo>
                  <a:pt x="2821940" y="1059180"/>
                  <a:pt x="2821940" y="351790"/>
                  <a:pt x="2821940" y="0"/>
                </a:cubicBezTo>
                <a:lnTo>
                  <a:pt x="2115820" y="0"/>
                </a:lnTo>
                <a:cubicBezTo>
                  <a:pt x="2115820" y="351790"/>
                  <a:pt x="2115820" y="1059180"/>
                  <a:pt x="2115820" y="1410970"/>
                </a:cubicBezTo>
                <a:lnTo>
                  <a:pt x="2821940" y="1410970"/>
                </a:lnTo>
                <a:lnTo>
                  <a:pt x="2821940" y="2115820"/>
                </a:lnTo>
                <a:close/>
                <a:moveTo>
                  <a:pt x="2117090" y="2115820"/>
                </a:moveTo>
                <a:lnTo>
                  <a:pt x="2117090" y="1409700"/>
                </a:lnTo>
                <a:lnTo>
                  <a:pt x="1410970" y="1409700"/>
                </a:lnTo>
                <a:cubicBezTo>
                  <a:pt x="1410970" y="1761490"/>
                  <a:pt x="1410970" y="2468880"/>
                  <a:pt x="1410970" y="2820670"/>
                </a:cubicBezTo>
                <a:lnTo>
                  <a:pt x="2117090" y="2820670"/>
                </a:lnTo>
                <a:lnTo>
                  <a:pt x="2117090" y="2115820"/>
                </a:lnTo>
                <a:close/>
                <a:moveTo>
                  <a:pt x="2117090" y="3526790"/>
                </a:moveTo>
                <a:lnTo>
                  <a:pt x="1410970" y="3526790"/>
                </a:lnTo>
                <a:cubicBezTo>
                  <a:pt x="1410970" y="3878580"/>
                  <a:pt x="1410970" y="4585970"/>
                  <a:pt x="1410970" y="4937760"/>
                </a:cubicBezTo>
                <a:lnTo>
                  <a:pt x="2117090" y="4937760"/>
                </a:lnTo>
                <a:cubicBezTo>
                  <a:pt x="2117090" y="4585970"/>
                  <a:pt x="2117090" y="3878580"/>
                  <a:pt x="2117090" y="3526790"/>
                </a:cubicBezTo>
                <a:close/>
                <a:moveTo>
                  <a:pt x="2821940" y="4231640"/>
                </a:moveTo>
                <a:lnTo>
                  <a:pt x="2821940" y="4937760"/>
                </a:lnTo>
                <a:lnTo>
                  <a:pt x="2115820" y="4937760"/>
                </a:lnTo>
                <a:cubicBezTo>
                  <a:pt x="2115820" y="5289550"/>
                  <a:pt x="2115820" y="5996940"/>
                  <a:pt x="2115820" y="6348730"/>
                </a:cubicBezTo>
                <a:lnTo>
                  <a:pt x="2821940" y="6348730"/>
                </a:lnTo>
                <a:cubicBezTo>
                  <a:pt x="2821940" y="5996940"/>
                  <a:pt x="2821940" y="5289550"/>
                  <a:pt x="2821940" y="4937760"/>
                </a:cubicBezTo>
                <a:lnTo>
                  <a:pt x="3528060" y="4937760"/>
                </a:lnTo>
                <a:cubicBezTo>
                  <a:pt x="3528060" y="4585970"/>
                  <a:pt x="3528060" y="3878580"/>
                  <a:pt x="3528060" y="3526790"/>
                </a:cubicBezTo>
                <a:lnTo>
                  <a:pt x="2821940" y="3526790"/>
                </a:lnTo>
                <a:lnTo>
                  <a:pt x="2821940" y="4231640"/>
                </a:lnTo>
                <a:close/>
              </a:path>
            </a:pathLst>
          </a:custGeom>
          <a:solidFill>
            <a:srgbClr val="5067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9"/>
          <p:cNvSpPr/>
          <p:nvPr/>
        </p:nvSpPr>
        <p:spPr>
          <a:xfrm>
            <a:off x="1630606" y="4152370"/>
            <a:ext cx="316385" cy="316638"/>
          </a:xfrm>
          <a:custGeom>
            <a:rect b="b" l="l" r="r" t="t"/>
            <a:pathLst>
              <a:path extrusionOk="0" h="6356350" w="6351270">
                <a:moveTo>
                  <a:pt x="5642610" y="2120900"/>
                </a:moveTo>
                <a:lnTo>
                  <a:pt x="5642610" y="1414780"/>
                </a:lnTo>
                <a:lnTo>
                  <a:pt x="4936490" y="1414780"/>
                </a:lnTo>
                <a:lnTo>
                  <a:pt x="4936490" y="708660"/>
                </a:lnTo>
                <a:lnTo>
                  <a:pt x="4230370" y="708660"/>
                </a:lnTo>
                <a:lnTo>
                  <a:pt x="4230370" y="0"/>
                </a:lnTo>
                <a:lnTo>
                  <a:pt x="2113280" y="0"/>
                </a:lnTo>
                <a:lnTo>
                  <a:pt x="2113280" y="709930"/>
                </a:lnTo>
                <a:lnTo>
                  <a:pt x="1409700" y="709930"/>
                </a:lnTo>
                <a:lnTo>
                  <a:pt x="1409700" y="1416050"/>
                </a:lnTo>
                <a:lnTo>
                  <a:pt x="704850" y="1416050"/>
                </a:lnTo>
                <a:lnTo>
                  <a:pt x="704850" y="2120900"/>
                </a:lnTo>
                <a:lnTo>
                  <a:pt x="0" y="2120900"/>
                </a:lnTo>
                <a:lnTo>
                  <a:pt x="0" y="4237990"/>
                </a:lnTo>
                <a:lnTo>
                  <a:pt x="704850" y="4237990"/>
                </a:lnTo>
                <a:lnTo>
                  <a:pt x="704850" y="4944110"/>
                </a:lnTo>
                <a:lnTo>
                  <a:pt x="1409700" y="4944110"/>
                </a:lnTo>
                <a:lnTo>
                  <a:pt x="1409700" y="5650230"/>
                </a:lnTo>
                <a:lnTo>
                  <a:pt x="2115820" y="5650230"/>
                </a:lnTo>
                <a:lnTo>
                  <a:pt x="2115820" y="6356350"/>
                </a:lnTo>
                <a:lnTo>
                  <a:pt x="4232910" y="6356350"/>
                </a:lnTo>
                <a:lnTo>
                  <a:pt x="4232910" y="5650230"/>
                </a:lnTo>
                <a:lnTo>
                  <a:pt x="4939030" y="5650230"/>
                </a:lnTo>
                <a:lnTo>
                  <a:pt x="4939030" y="4944110"/>
                </a:lnTo>
                <a:lnTo>
                  <a:pt x="5645150" y="4944110"/>
                </a:lnTo>
                <a:lnTo>
                  <a:pt x="5645150" y="4237990"/>
                </a:lnTo>
                <a:lnTo>
                  <a:pt x="6351270" y="4237990"/>
                </a:lnTo>
                <a:lnTo>
                  <a:pt x="6351270" y="2120900"/>
                </a:lnTo>
                <a:lnTo>
                  <a:pt x="5642610" y="2120900"/>
                </a:lnTo>
                <a:close/>
                <a:moveTo>
                  <a:pt x="4937760" y="3531870"/>
                </a:moveTo>
                <a:lnTo>
                  <a:pt x="4231640" y="3531870"/>
                </a:lnTo>
                <a:lnTo>
                  <a:pt x="4231640" y="4237990"/>
                </a:lnTo>
                <a:lnTo>
                  <a:pt x="3525520" y="4237990"/>
                </a:lnTo>
                <a:lnTo>
                  <a:pt x="3525520" y="4944110"/>
                </a:lnTo>
                <a:lnTo>
                  <a:pt x="2819400" y="4944110"/>
                </a:lnTo>
                <a:lnTo>
                  <a:pt x="2819400" y="4237990"/>
                </a:lnTo>
                <a:lnTo>
                  <a:pt x="2113280" y="4237990"/>
                </a:lnTo>
                <a:lnTo>
                  <a:pt x="2113280" y="3531870"/>
                </a:lnTo>
                <a:lnTo>
                  <a:pt x="1409700" y="3531870"/>
                </a:lnTo>
                <a:lnTo>
                  <a:pt x="1409700" y="2825750"/>
                </a:lnTo>
                <a:lnTo>
                  <a:pt x="2115820" y="2825750"/>
                </a:lnTo>
                <a:lnTo>
                  <a:pt x="2115820" y="2120900"/>
                </a:lnTo>
                <a:lnTo>
                  <a:pt x="2821940" y="2120900"/>
                </a:lnTo>
                <a:lnTo>
                  <a:pt x="2821940" y="1414780"/>
                </a:lnTo>
                <a:lnTo>
                  <a:pt x="3528060" y="1414780"/>
                </a:lnTo>
                <a:lnTo>
                  <a:pt x="3528060" y="2120900"/>
                </a:lnTo>
                <a:lnTo>
                  <a:pt x="4234180" y="2120900"/>
                </a:lnTo>
                <a:lnTo>
                  <a:pt x="4234180" y="2827020"/>
                </a:lnTo>
                <a:lnTo>
                  <a:pt x="4940300" y="2827020"/>
                </a:lnTo>
                <a:lnTo>
                  <a:pt x="4940300" y="3531870"/>
                </a:lnTo>
                <a:lnTo>
                  <a:pt x="4937760" y="3531870"/>
                </a:lnTo>
                <a:close/>
              </a:path>
            </a:pathLst>
          </a:custGeom>
          <a:solidFill>
            <a:srgbClr val="5067DC"/>
          </a:solidFill>
          <a:ln>
            <a:noFill/>
          </a:ln>
        </p:spPr>
      </p:sp>
      <p:sp>
        <p:nvSpPr>
          <p:cNvPr id="330" name="Google Shape;330;p9"/>
          <p:cNvSpPr/>
          <p:nvPr/>
        </p:nvSpPr>
        <p:spPr>
          <a:xfrm>
            <a:off x="870507" y="8941662"/>
            <a:ext cx="316385" cy="316638"/>
          </a:xfrm>
          <a:custGeom>
            <a:rect b="b" l="l" r="r" t="t"/>
            <a:pathLst>
              <a:path extrusionOk="0" h="6356350" w="6351270">
                <a:moveTo>
                  <a:pt x="5642610" y="2120900"/>
                </a:moveTo>
                <a:lnTo>
                  <a:pt x="5642610" y="1414780"/>
                </a:lnTo>
                <a:lnTo>
                  <a:pt x="4936490" y="1414780"/>
                </a:lnTo>
                <a:lnTo>
                  <a:pt x="4936490" y="708660"/>
                </a:lnTo>
                <a:lnTo>
                  <a:pt x="4230370" y="708660"/>
                </a:lnTo>
                <a:lnTo>
                  <a:pt x="4230370" y="0"/>
                </a:lnTo>
                <a:lnTo>
                  <a:pt x="2113280" y="0"/>
                </a:lnTo>
                <a:lnTo>
                  <a:pt x="2113280" y="709930"/>
                </a:lnTo>
                <a:lnTo>
                  <a:pt x="1409700" y="709930"/>
                </a:lnTo>
                <a:lnTo>
                  <a:pt x="1409700" y="1416050"/>
                </a:lnTo>
                <a:lnTo>
                  <a:pt x="704850" y="1416050"/>
                </a:lnTo>
                <a:lnTo>
                  <a:pt x="704850" y="2120900"/>
                </a:lnTo>
                <a:lnTo>
                  <a:pt x="0" y="2120900"/>
                </a:lnTo>
                <a:lnTo>
                  <a:pt x="0" y="4237990"/>
                </a:lnTo>
                <a:lnTo>
                  <a:pt x="704850" y="4237990"/>
                </a:lnTo>
                <a:lnTo>
                  <a:pt x="704850" y="4944110"/>
                </a:lnTo>
                <a:lnTo>
                  <a:pt x="1409700" y="4944110"/>
                </a:lnTo>
                <a:lnTo>
                  <a:pt x="1409700" y="5650230"/>
                </a:lnTo>
                <a:lnTo>
                  <a:pt x="2115820" y="5650230"/>
                </a:lnTo>
                <a:lnTo>
                  <a:pt x="2115820" y="6356350"/>
                </a:lnTo>
                <a:lnTo>
                  <a:pt x="4232910" y="6356350"/>
                </a:lnTo>
                <a:lnTo>
                  <a:pt x="4232910" y="5650230"/>
                </a:lnTo>
                <a:lnTo>
                  <a:pt x="4939030" y="5650230"/>
                </a:lnTo>
                <a:lnTo>
                  <a:pt x="4939030" y="4944110"/>
                </a:lnTo>
                <a:lnTo>
                  <a:pt x="5645150" y="4944110"/>
                </a:lnTo>
                <a:lnTo>
                  <a:pt x="5645150" y="4237990"/>
                </a:lnTo>
                <a:lnTo>
                  <a:pt x="6351270" y="4237990"/>
                </a:lnTo>
                <a:lnTo>
                  <a:pt x="6351270" y="2120900"/>
                </a:lnTo>
                <a:lnTo>
                  <a:pt x="5642610" y="2120900"/>
                </a:lnTo>
                <a:close/>
                <a:moveTo>
                  <a:pt x="4937760" y="3531870"/>
                </a:moveTo>
                <a:lnTo>
                  <a:pt x="4231640" y="3531870"/>
                </a:lnTo>
                <a:lnTo>
                  <a:pt x="4231640" y="4237990"/>
                </a:lnTo>
                <a:lnTo>
                  <a:pt x="3525520" y="4237990"/>
                </a:lnTo>
                <a:lnTo>
                  <a:pt x="3525520" y="4944110"/>
                </a:lnTo>
                <a:lnTo>
                  <a:pt x="2819400" y="4944110"/>
                </a:lnTo>
                <a:lnTo>
                  <a:pt x="2819400" y="4237990"/>
                </a:lnTo>
                <a:lnTo>
                  <a:pt x="2113280" y="4237990"/>
                </a:lnTo>
                <a:lnTo>
                  <a:pt x="2113280" y="3531870"/>
                </a:lnTo>
                <a:lnTo>
                  <a:pt x="1409700" y="3531870"/>
                </a:lnTo>
                <a:lnTo>
                  <a:pt x="1409700" y="2825750"/>
                </a:lnTo>
                <a:lnTo>
                  <a:pt x="2115820" y="2825750"/>
                </a:lnTo>
                <a:lnTo>
                  <a:pt x="2115820" y="2120900"/>
                </a:lnTo>
                <a:lnTo>
                  <a:pt x="2821940" y="2120900"/>
                </a:lnTo>
                <a:lnTo>
                  <a:pt x="2821940" y="1414780"/>
                </a:lnTo>
                <a:lnTo>
                  <a:pt x="3528060" y="1414780"/>
                </a:lnTo>
                <a:lnTo>
                  <a:pt x="3528060" y="2120900"/>
                </a:lnTo>
                <a:lnTo>
                  <a:pt x="4234180" y="2120900"/>
                </a:lnTo>
                <a:lnTo>
                  <a:pt x="4234180" y="2827020"/>
                </a:lnTo>
                <a:lnTo>
                  <a:pt x="4940300" y="2827020"/>
                </a:lnTo>
                <a:lnTo>
                  <a:pt x="4940300" y="3531870"/>
                </a:lnTo>
                <a:lnTo>
                  <a:pt x="4937760" y="3531870"/>
                </a:lnTo>
                <a:close/>
              </a:path>
            </a:pathLst>
          </a:custGeom>
          <a:solidFill>
            <a:srgbClr val="5067DC"/>
          </a:solidFill>
          <a:ln>
            <a:noFill/>
          </a:ln>
        </p:spPr>
      </p:sp>
      <p:sp>
        <p:nvSpPr>
          <p:cNvPr id="331" name="Google Shape;331;p9"/>
          <p:cNvSpPr/>
          <p:nvPr/>
        </p:nvSpPr>
        <p:spPr>
          <a:xfrm>
            <a:off x="16906474" y="5410200"/>
            <a:ext cx="316385" cy="316638"/>
          </a:xfrm>
          <a:custGeom>
            <a:rect b="b" l="l" r="r" t="t"/>
            <a:pathLst>
              <a:path extrusionOk="0" h="6356350" w="6351270">
                <a:moveTo>
                  <a:pt x="5642610" y="2120900"/>
                </a:moveTo>
                <a:lnTo>
                  <a:pt x="5642610" y="1414780"/>
                </a:lnTo>
                <a:lnTo>
                  <a:pt x="4936490" y="1414780"/>
                </a:lnTo>
                <a:lnTo>
                  <a:pt x="4936490" y="708660"/>
                </a:lnTo>
                <a:lnTo>
                  <a:pt x="4230370" y="708660"/>
                </a:lnTo>
                <a:lnTo>
                  <a:pt x="4230370" y="0"/>
                </a:lnTo>
                <a:lnTo>
                  <a:pt x="2113280" y="0"/>
                </a:lnTo>
                <a:lnTo>
                  <a:pt x="2113280" y="709930"/>
                </a:lnTo>
                <a:lnTo>
                  <a:pt x="1409700" y="709930"/>
                </a:lnTo>
                <a:lnTo>
                  <a:pt x="1409700" y="1416050"/>
                </a:lnTo>
                <a:lnTo>
                  <a:pt x="704850" y="1416050"/>
                </a:lnTo>
                <a:lnTo>
                  <a:pt x="704850" y="2120900"/>
                </a:lnTo>
                <a:lnTo>
                  <a:pt x="0" y="2120900"/>
                </a:lnTo>
                <a:lnTo>
                  <a:pt x="0" y="4237990"/>
                </a:lnTo>
                <a:lnTo>
                  <a:pt x="704850" y="4237990"/>
                </a:lnTo>
                <a:lnTo>
                  <a:pt x="704850" y="4944110"/>
                </a:lnTo>
                <a:lnTo>
                  <a:pt x="1409700" y="4944110"/>
                </a:lnTo>
                <a:lnTo>
                  <a:pt x="1409700" y="5650230"/>
                </a:lnTo>
                <a:lnTo>
                  <a:pt x="2115820" y="5650230"/>
                </a:lnTo>
                <a:lnTo>
                  <a:pt x="2115820" y="6356350"/>
                </a:lnTo>
                <a:lnTo>
                  <a:pt x="4232910" y="6356350"/>
                </a:lnTo>
                <a:lnTo>
                  <a:pt x="4232910" y="5650230"/>
                </a:lnTo>
                <a:lnTo>
                  <a:pt x="4939030" y="5650230"/>
                </a:lnTo>
                <a:lnTo>
                  <a:pt x="4939030" y="4944110"/>
                </a:lnTo>
                <a:lnTo>
                  <a:pt x="5645150" y="4944110"/>
                </a:lnTo>
                <a:lnTo>
                  <a:pt x="5645150" y="4237990"/>
                </a:lnTo>
                <a:lnTo>
                  <a:pt x="6351270" y="4237990"/>
                </a:lnTo>
                <a:lnTo>
                  <a:pt x="6351270" y="2120900"/>
                </a:lnTo>
                <a:lnTo>
                  <a:pt x="5642610" y="2120900"/>
                </a:lnTo>
                <a:close/>
                <a:moveTo>
                  <a:pt x="4937760" y="3531870"/>
                </a:moveTo>
                <a:lnTo>
                  <a:pt x="4231640" y="3531870"/>
                </a:lnTo>
                <a:lnTo>
                  <a:pt x="4231640" y="4237990"/>
                </a:lnTo>
                <a:lnTo>
                  <a:pt x="3525520" y="4237990"/>
                </a:lnTo>
                <a:lnTo>
                  <a:pt x="3525520" y="4944110"/>
                </a:lnTo>
                <a:lnTo>
                  <a:pt x="2819400" y="4944110"/>
                </a:lnTo>
                <a:lnTo>
                  <a:pt x="2819400" y="4237990"/>
                </a:lnTo>
                <a:lnTo>
                  <a:pt x="2113280" y="4237990"/>
                </a:lnTo>
                <a:lnTo>
                  <a:pt x="2113280" y="3531870"/>
                </a:lnTo>
                <a:lnTo>
                  <a:pt x="1409700" y="3531870"/>
                </a:lnTo>
                <a:lnTo>
                  <a:pt x="1409700" y="2825750"/>
                </a:lnTo>
                <a:lnTo>
                  <a:pt x="2115820" y="2825750"/>
                </a:lnTo>
                <a:lnTo>
                  <a:pt x="2115820" y="2120900"/>
                </a:lnTo>
                <a:lnTo>
                  <a:pt x="2821940" y="2120900"/>
                </a:lnTo>
                <a:lnTo>
                  <a:pt x="2821940" y="1414780"/>
                </a:lnTo>
                <a:lnTo>
                  <a:pt x="3528060" y="1414780"/>
                </a:lnTo>
                <a:lnTo>
                  <a:pt x="3528060" y="2120900"/>
                </a:lnTo>
                <a:lnTo>
                  <a:pt x="4234180" y="2120900"/>
                </a:lnTo>
                <a:lnTo>
                  <a:pt x="4234180" y="2827020"/>
                </a:lnTo>
                <a:lnTo>
                  <a:pt x="4940300" y="2827020"/>
                </a:lnTo>
                <a:lnTo>
                  <a:pt x="4940300" y="3531870"/>
                </a:lnTo>
                <a:lnTo>
                  <a:pt x="4937760" y="3531870"/>
                </a:lnTo>
                <a:close/>
              </a:path>
            </a:pathLst>
          </a:custGeom>
          <a:solidFill>
            <a:srgbClr val="5067DC"/>
          </a:solidFill>
          <a:ln>
            <a:noFill/>
          </a:ln>
        </p:spPr>
      </p:sp>
      <p:sp>
        <p:nvSpPr>
          <p:cNvPr id="332" name="Google Shape;332;p9"/>
          <p:cNvSpPr/>
          <p:nvPr/>
        </p:nvSpPr>
        <p:spPr>
          <a:xfrm>
            <a:off x="13714183" y="438916"/>
            <a:ext cx="316385" cy="316638"/>
          </a:xfrm>
          <a:custGeom>
            <a:rect b="b" l="l" r="r" t="t"/>
            <a:pathLst>
              <a:path extrusionOk="0" h="6356350" w="6351270">
                <a:moveTo>
                  <a:pt x="5642610" y="2120900"/>
                </a:moveTo>
                <a:lnTo>
                  <a:pt x="5642610" y="1414780"/>
                </a:lnTo>
                <a:lnTo>
                  <a:pt x="4936490" y="1414780"/>
                </a:lnTo>
                <a:lnTo>
                  <a:pt x="4936490" y="708660"/>
                </a:lnTo>
                <a:lnTo>
                  <a:pt x="4230370" y="708660"/>
                </a:lnTo>
                <a:lnTo>
                  <a:pt x="4230370" y="0"/>
                </a:lnTo>
                <a:lnTo>
                  <a:pt x="2113280" y="0"/>
                </a:lnTo>
                <a:lnTo>
                  <a:pt x="2113280" y="709930"/>
                </a:lnTo>
                <a:lnTo>
                  <a:pt x="1409700" y="709930"/>
                </a:lnTo>
                <a:lnTo>
                  <a:pt x="1409700" y="1416050"/>
                </a:lnTo>
                <a:lnTo>
                  <a:pt x="704850" y="1416050"/>
                </a:lnTo>
                <a:lnTo>
                  <a:pt x="704850" y="2120900"/>
                </a:lnTo>
                <a:lnTo>
                  <a:pt x="0" y="2120900"/>
                </a:lnTo>
                <a:lnTo>
                  <a:pt x="0" y="4237990"/>
                </a:lnTo>
                <a:lnTo>
                  <a:pt x="704850" y="4237990"/>
                </a:lnTo>
                <a:lnTo>
                  <a:pt x="704850" y="4944110"/>
                </a:lnTo>
                <a:lnTo>
                  <a:pt x="1409700" y="4944110"/>
                </a:lnTo>
                <a:lnTo>
                  <a:pt x="1409700" y="5650230"/>
                </a:lnTo>
                <a:lnTo>
                  <a:pt x="2115820" y="5650230"/>
                </a:lnTo>
                <a:lnTo>
                  <a:pt x="2115820" y="6356350"/>
                </a:lnTo>
                <a:lnTo>
                  <a:pt x="4232910" y="6356350"/>
                </a:lnTo>
                <a:lnTo>
                  <a:pt x="4232910" y="5650230"/>
                </a:lnTo>
                <a:lnTo>
                  <a:pt x="4939030" y="5650230"/>
                </a:lnTo>
                <a:lnTo>
                  <a:pt x="4939030" y="4944110"/>
                </a:lnTo>
                <a:lnTo>
                  <a:pt x="5645150" y="4944110"/>
                </a:lnTo>
                <a:lnTo>
                  <a:pt x="5645150" y="4237990"/>
                </a:lnTo>
                <a:lnTo>
                  <a:pt x="6351270" y="4237990"/>
                </a:lnTo>
                <a:lnTo>
                  <a:pt x="6351270" y="2120900"/>
                </a:lnTo>
                <a:lnTo>
                  <a:pt x="5642610" y="2120900"/>
                </a:lnTo>
                <a:close/>
                <a:moveTo>
                  <a:pt x="4937760" y="3531870"/>
                </a:moveTo>
                <a:lnTo>
                  <a:pt x="4231640" y="3531870"/>
                </a:lnTo>
                <a:lnTo>
                  <a:pt x="4231640" y="4237990"/>
                </a:lnTo>
                <a:lnTo>
                  <a:pt x="3525520" y="4237990"/>
                </a:lnTo>
                <a:lnTo>
                  <a:pt x="3525520" y="4944110"/>
                </a:lnTo>
                <a:lnTo>
                  <a:pt x="2819400" y="4944110"/>
                </a:lnTo>
                <a:lnTo>
                  <a:pt x="2819400" y="4237990"/>
                </a:lnTo>
                <a:lnTo>
                  <a:pt x="2113280" y="4237990"/>
                </a:lnTo>
                <a:lnTo>
                  <a:pt x="2113280" y="3531870"/>
                </a:lnTo>
                <a:lnTo>
                  <a:pt x="1409700" y="3531870"/>
                </a:lnTo>
                <a:lnTo>
                  <a:pt x="1409700" y="2825750"/>
                </a:lnTo>
                <a:lnTo>
                  <a:pt x="2115820" y="2825750"/>
                </a:lnTo>
                <a:lnTo>
                  <a:pt x="2115820" y="2120900"/>
                </a:lnTo>
                <a:lnTo>
                  <a:pt x="2821940" y="2120900"/>
                </a:lnTo>
                <a:lnTo>
                  <a:pt x="2821940" y="1414780"/>
                </a:lnTo>
                <a:lnTo>
                  <a:pt x="3528060" y="1414780"/>
                </a:lnTo>
                <a:lnTo>
                  <a:pt x="3528060" y="2120900"/>
                </a:lnTo>
                <a:lnTo>
                  <a:pt x="4234180" y="2120900"/>
                </a:lnTo>
                <a:lnTo>
                  <a:pt x="4234180" y="2827020"/>
                </a:lnTo>
                <a:lnTo>
                  <a:pt x="4940300" y="2827020"/>
                </a:lnTo>
                <a:lnTo>
                  <a:pt x="4940300" y="3531870"/>
                </a:lnTo>
                <a:lnTo>
                  <a:pt x="4937760" y="3531870"/>
                </a:lnTo>
                <a:close/>
              </a:path>
            </a:pathLst>
          </a:custGeom>
          <a:solidFill>
            <a:srgbClr val="5067DC"/>
          </a:solidFill>
          <a:ln>
            <a:noFill/>
          </a:ln>
        </p:spPr>
      </p:sp>
      <p:sp>
        <p:nvSpPr>
          <p:cNvPr id="333" name="Google Shape;333;p9"/>
          <p:cNvSpPr/>
          <p:nvPr/>
        </p:nvSpPr>
        <p:spPr>
          <a:xfrm>
            <a:off x="13714183" y="4109867"/>
            <a:ext cx="316385" cy="316638"/>
          </a:xfrm>
          <a:custGeom>
            <a:rect b="b" l="l" r="r" t="t"/>
            <a:pathLst>
              <a:path extrusionOk="0" h="6356350" w="6351270">
                <a:moveTo>
                  <a:pt x="5642610" y="2120900"/>
                </a:moveTo>
                <a:lnTo>
                  <a:pt x="5642610" y="1414780"/>
                </a:lnTo>
                <a:lnTo>
                  <a:pt x="4936490" y="1414780"/>
                </a:lnTo>
                <a:lnTo>
                  <a:pt x="4936490" y="708660"/>
                </a:lnTo>
                <a:lnTo>
                  <a:pt x="4230370" y="708660"/>
                </a:lnTo>
                <a:lnTo>
                  <a:pt x="4230370" y="0"/>
                </a:lnTo>
                <a:lnTo>
                  <a:pt x="2113280" y="0"/>
                </a:lnTo>
                <a:lnTo>
                  <a:pt x="2113280" y="709930"/>
                </a:lnTo>
                <a:lnTo>
                  <a:pt x="1409700" y="709930"/>
                </a:lnTo>
                <a:lnTo>
                  <a:pt x="1409700" y="1416050"/>
                </a:lnTo>
                <a:lnTo>
                  <a:pt x="704850" y="1416050"/>
                </a:lnTo>
                <a:lnTo>
                  <a:pt x="704850" y="2120900"/>
                </a:lnTo>
                <a:lnTo>
                  <a:pt x="0" y="2120900"/>
                </a:lnTo>
                <a:lnTo>
                  <a:pt x="0" y="4237990"/>
                </a:lnTo>
                <a:lnTo>
                  <a:pt x="704850" y="4237990"/>
                </a:lnTo>
                <a:lnTo>
                  <a:pt x="704850" y="4944110"/>
                </a:lnTo>
                <a:lnTo>
                  <a:pt x="1409700" y="4944110"/>
                </a:lnTo>
                <a:lnTo>
                  <a:pt x="1409700" y="5650230"/>
                </a:lnTo>
                <a:lnTo>
                  <a:pt x="2115820" y="5650230"/>
                </a:lnTo>
                <a:lnTo>
                  <a:pt x="2115820" y="6356350"/>
                </a:lnTo>
                <a:lnTo>
                  <a:pt x="4232910" y="6356350"/>
                </a:lnTo>
                <a:lnTo>
                  <a:pt x="4232910" y="5650230"/>
                </a:lnTo>
                <a:lnTo>
                  <a:pt x="4939030" y="5650230"/>
                </a:lnTo>
                <a:lnTo>
                  <a:pt x="4939030" y="4944110"/>
                </a:lnTo>
                <a:lnTo>
                  <a:pt x="5645150" y="4944110"/>
                </a:lnTo>
                <a:lnTo>
                  <a:pt x="5645150" y="4237990"/>
                </a:lnTo>
                <a:lnTo>
                  <a:pt x="6351270" y="4237990"/>
                </a:lnTo>
                <a:lnTo>
                  <a:pt x="6351270" y="2120900"/>
                </a:lnTo>
                <a:lnTo>
                  <a:pt x="5642610" y="2120900"/>
                </a:lnTo>
                <a:close/>
                <a:moveTo>
                  <a:pt x="4937760" y="3531870"/>
                </a:moveTo>
                <a:lnTo>
                  <a:pt x="4231640" y="3531870"/>
                </a:lnTo>
                <a:lnTo>
                  <a:pt x="4231640" y="4237990"/>
                </a:lnTo>
                <a:lnTo>
                  <a:pt x="3525520" y="4237990"/>
                </a:lnTo>
                <a:lnTo>
                  <a:pt x="3525520" y="4944110"/>
                </a:lnTo>
                <a:lnTo>
                  <a:pt x="2819400" y="4944110"/>
                </a:lnTo>
                <a:lnTo>
                  <a:pt x="2819400" y="4237990"/>
                </a:lnTo>
                <a:lnTo>
                  <a:pt x="2113280" y="4237990"/>
                </a:lnTo>
                <a:lnTo>
                  <a:pt x="2113280" y="3531870"/>
                </a:lnTo>
                <a:lnTo>
                  <a:pt x="1409700" y="3531870"/>
                </a:lnTo>
                <a:lnTo>
                  <a:pt x="1409700" y="2825750"/>
                </a:lnTo>
                <a:lnTo>
                  <a:pt x="2115820" y="2825750"/>
                </a:lnTo>
                <a:lnTo>
                  <a:pt x="2115820" y="2120900"/>
                </a:lnTo>
                <a:lnTo>
                  <a:pt x="2821940" y="2120900"/>
                </a:lnTo>
                <a:lnTo>
                  <a:pt x="2821940" y="1414780"/>
                </a:lnTo>
                <a:lnTo>
                  <a:pt x="3528060" y="1414780"/>
                </a:lnTo>
                <a:lnTo>
                  <a:pt x="3528060" y="2120900"/>
                </a:lnTo>
                <a:lnTo>
                  <a:pt x="4234180" y="2120900"/>
                </a:lnTo>
                <a:lnTo>
                  <a:pt x="4234180" y="2827020"/>
                </a:lnTo>
                <a:lnTo>
                  <a:pt x="4940300" y="2827020"/>
                </a:lnTo>
                <a:lnTo>
                  <a:pt x="4940300" y="3531870"/>
                </a:lnTo>
                <a:lnTo>
                  <a:pt x="4937760" y="3531870"/>
                </a:lnTo>
                <a:close/>
              </a:path>
            </a:pathLst>
          </a:custGeom>
          <a:solidFill>
            <a:srgbClr val="5067DC"/>
          </a:solidFill>
          <a:ln>
            <a:noFill/>
          </a:ln>
        </p:spPr>
      </p:sp>
      <p:sp>
        <p:nvSpPr>
          <p:cNvPr id="334" name="Google Shape;334;p9"/>
          <p:cNvSpPr/>
          <p:nvPr/>
        </p:nvSpPr>
        <p:spPr>
          <a:xfrm>
            <a:off x="17259300" y="9099981"/>
            <a:ext cx="316385" cy="316638"/>
          </a:xfrm>
          <a:custGeom>
            <a:rect b="b" l="l" r="r" t="t"/>
            <a:pathLst>
              <a:path extrusionOk="0" h="6356350" w="6351270">
                <a:moveTo>
                  <a:pt x="5642610" y="2120900"/>
                </a:moveTo>
                <a:lnTo>
                  <a:pt x="5642610" y="1414780"/>
                </a:lnTo>
                <a:lnTo>
                  <a:pt x="4936490" y="1414780"/>
                </a:lnTo>
                <a:lnTo>
                  <a:pt x="4936490" y="708660"/>
                </a:lnTo>
                <a:lnTo>
                  <a:pt x="4230370" y="708660"/>
                </a:lnTo>
                <a:lnTo>
                  <a:pt x="4230370" y="0"/>
                </a:lnTo>
                <a:lnTo>
                  <a:pt x="2113280" y="0"/>
                </a:lnTo>
                <a:lnTo>
                  <a:pt x="2113280" y="709930"/>
                </a:lnTo>
                <a:lnTo>
                  <a:pt x="1409700" y="709930"/>
                </a:lnTo>
                <a:lnTo>
                  <a:pt x="1409700" y="1416050"/>
                </a:lnTo>
                <a:lnTo>
                  <a:pt x="704850" y="1416050"/>
                </a:lnTo>
                <a:lnTo>
                  <a:pt x="704850" y="2120900"/>
                </a:lnTo>
                <a:lnTo>
                  <a:pt x="0" y="2120900"/>
                </a:lnTo>
                <a:lnTo>
                  <a:pt x="0" y="4237990"/>
                </a:lnTo>
                <a:lnTo>
                  <a:pt x="704850" y="4237990"/>
                </a:lnTo>
                <a:lnTo>
                  <a:pt x="704850" y="4944110"/>
                </a:lnTo>
                <a:lnTo>
                  <a:pt x="1409700" y="4944110"/>
                </a:lnTo>
                <a:lnTo>
                  <a:pt x="1409700" y="5650230"/>
                </a:lnTo>
                <a:lnTo>
                  <a:pt x="2115820" y="5650230"/>
                </a:lnTo>
                <a:lnTo>
                  <a:pt x="2115820" y="6356350"/>
                </a:lnTo>
                <a:lnTo>
                  <a:pt x="4232910" y="6356350"/>
                </a:lnTo>
                <a:lnTo>
                  <a:pt x="4232910" y="5650230"/>
                </a:lnTo>
                <a:lnTo>
                  <a:pt x="4939030" y="5650230"/>
                </a:lnTo>
                <a:lnTo>
                  <a:pt x="4939030" y="4944110"/>
                </a:lnTo>
                <a:lnTo>
                  <a:pt x="5645150" y="4944110"/>
                </a:lnTo>
                <a:lnTo>
                  <a:pt x="5645150" y="4237990"/>
                </a:lnTo>
                <a:lnTo>
                  <a:pt x="6351270" y="4237990"/>
                </a:lnTo>
                <a:lnTo>
                  <a:pt x="6351270" y="2120900"/>
                </a:lnTo>
                <a:lnTo>
                  <a:pt x="5642610" y="2120900"/>
                </a:lnTo>
                <a:close/>
                <a:moveTo>
                  <a:pt x="4937760" y="3531870"/>
                </a:moveTo>
                <a:lnTo>
                  <a:pt x="4231640" y="3531870"/>
                </a:lnTo>
                <a:lnTo>
                  <a:pt x="4231640" y="4237990"/>
                </a:lnTo>
                <a:lnTo>
                  <a:pt x="3525520" y="4237990"/>
                </a:lnTo>
                <a:lnTo>
                  <a:pt x="3525520" y="4944110"/>
                </a:lnTo>
                <a:lnTo>
                  <a:pt x="2819400" y="4944110"/>
                </a:lnTo>
                <a:lnTo>
                  <a:pt x="2819400" y="4237990"/>
                </a:lnTo>
                <a:lnTo>
                  <a:pt x="2113280" y="4237990"/>
                </a:lnTo>
                <a:lnTo>
                  <a:pt x="2113280" y="3531870"/>
                </a:lnTo>
                <a:lnTo>
                  <a:pt x="1409700" y="3531870"/>
                </a:lnTo>
                <a:lnTo>
                  <a:pt x="1409700" y="2825750"/>
                </a:lnTo>
                <a:lnTo>
                  <a:pt x="2115820" y="2825750"/>
                </a:lnTo>
                <a:lnTo>
                  <a:pt x="2115820" y="2120900"/>
                </a:lnTo>
                <a:lnTo>
                  <a:pt x="2821940" y="2120900"/>
                </a:lnTo>
                <a:lnTo>
                  <a:pt x="2821940" y="1414780"/>
                </a:lnTo>
                <a:lnTo>
                  <a:pt x="3528060" y="1414780"/>
                </a:lnTo>
                <a:lnTo>
                  <a:pt x="3528060" y="2120900"/>
                </a:lnTo>
                <a:lnTo>
                  <a:pt x="4234180" y="2120900"/>
                </a:lnTo>
                <a:lnTo>
                  <a:pt x="4234180" y="2827020"/>
                </a:lnTo>
                <a:lnTo>
                  <a:pt x="4940300" y="2827020"/>
                </a:lnTo>
                <a:lnTo>
                  <a:pt x="4940300" y="3531870"/>
                </a:lnTo>
                <a:lnTo>
                  <a:pt x="4937760" y="3531870"/>
                </a:lnTo>
                <a:close/>
              </a:path>
            </a:pathLst>
          </a:custGeom>
          <a:solidFill>
            <a:srgbClr val="5067DC"/>
          </a:solidFill>
          <a:ln>
            <a:noFill/>
          </a:ln>
        </p:spPr>
      </p:sp>
      <p:sp>
        <p:nvSpPr>
          <p:cNvPr id="335" name="Google Shape;335;p9"/>
          <p:cNvSpPr/>
          <p:nvPr/>
        </p:nvSpPr>
        <p:spPr>
          <a:xfrm>
            <a:off x="14030568" y="8941662"/>
            <a:ext cx="316385" cy="316638"/>
          </a:xfrm>
          <a:custGeom>
            <a:rect b="b" l="l" r="r" t="t"/>
            <a:pathLst>
              <a:path extrusionOk="0" h="6356350" w="6351270">
                <a:moveTo>
                  <a:pt x="5642610" y="2120900"/>
                </a:moveTo>
                <a:lnTo>
                  <a:pt x="5642610" y="1414780"/>
                </a:lnTo>
                <a:lnTo>
                  <a:pt x="4936490" y="1414780"/>
                </a:lnTo>
                <a:lnTo>
                  <a:pt x="4936490" y="708660"/>
                </a:lnTo>
                <a:lnTo>
                  <a:pt x="4230370" y="708660"/>
                </a:lnTo>
                <a:lnTo>
                  <a:pt x="4230370" y="0"/>
                </a:lnTo>
                <a:lnTo>
                  <a:pt x="2113280" y="0"/>
                </a:lnTo>
                <a:lnTo>
                  <a:pt x="2113280" y="709930"/>
                </a:lnTo>
                <a:lnTo>
                  <a:pt x="1409700" y="709930"/>
                </a:lnTo>
                <a:lnTo>
                  <a:pt x="1409700" y="1416050"/>
                </a:lnTo>
                <a:lnTo>
                  <a:pt x="704850" y="1416050"/>
                </a:lnTo>
                <a:lnTo>
                  <a:pt x="704850" y="2120900"/>
                </a:lnTo>
                <a:lnTo>
                  <a:pt x="0" y="2120900"/>
                </a:lnTo>
                <a:lnTo>
                  <a:pt x="0" y="4237990"/>
                </a:lnTo>
                <a:lnTo>
                  <a:pt x="704850" y="4237990"/>
                </a:lnTo>
                <a:lnTo>
                  <a:pt x="704850" y="4944110"/>
                </a:lnTo>
                <a:lnTo>
                  <a:pt x="1409700" y="4944110"/>
                </a:lnTo>
                <a:lnTo>
                  <a:pt x="1409700" y="5650230"/>
                </a:lnTo>
                <a:lnTo>
                  <a:pt x="2115820" y="5650230"/>
                </a:lnTo>
                <a:lnTo>
                  <a:pt x="2115820" y="6356350"/>
                </a:lnTo>
                <a:lnTo>
                  <a:pt x="4232910" y="6356350"/>
                </a:lnTo>
                <a:lnTo>
                  <a:pt x="4232910" y="5650230"/>
                </a:lnTo>
                <a:lnTo>
                  <a:pt x="4939030" y="5650230"/>
                </a:lnTo>
                <a:lnTo>
                  <a:pt x="4939030" y="4944110"/>
                </a:lnTo>
                <a:lnTo>
                  <a:pt x="5645150" y="4944110"/>
                </a:lnTo>
                <a:lnTo>
                  <a:pt x="5645150" y="4237990"/>
                </a:lnTo>
                <a:lnTo>
                  <a:pt x="6351270" y="4237990"/>
                </a:lnTo>
                <a:lnTo>
                  <a:pt x="6351270" y="2120900"/>
                </a:lnTo>
                <a:lnTo>
                  <a:pt x="5642610" y="2120900"/>
                </a:lnTo>
                <a:close/>
                <a:moveTo>
                  <a:pt x="4937760" y="3531870"/>
                </a:moveTo>
                <a:lnTo>
                  <a:pt x="4231640" y="3531870"/>
                </a:lnTo>
                <a:lnTo>
                  <a:pt x="4231640" y="4237990"/>
                </a:lnTo>
                <a:lnTo>
                  <a:pt x="3525520" y="4237990"/>
                </a:lnTo>
                <a:lnTo>
                  <a:pt x="3525520" y="4944110"/>
                </a:lnTo>
                <a:lnTo>
                  <a:pt x="2819400" y="4944110"/>
                </a:lnTo>
                <a:lnTo>
                  <a:pt x="2819400" y="4237990"/>
                </a:lnTo>
                <a:lnTo>
                  <a:pt x="2113280" y="4237990"/>
                </a:lnTo>
                <a:lnTo>
                  <a:pt x="2113280" y="3531870"/>
                </a:lnTo>
                <a:lnTo>
                  <a:pt x="1409700" y="3531870"/>
                </a:lnTo>
                <a:lnTo>
                  <a:pt x="1409700" y="2825750"/>
                </a:lnTo>
                <a:lnTo>
                  <a:pt x="2115820" y="2825750"/>
                </a:lnTo>
                <a:lnTo>
                  <a:pt x="2115820" y="2120900"/>
                </a:lnTo>
                <a:lnTo>
                  <a:pt x="2821940" y="2120900"/>
                </a:lnTo>
                <a:lnTo>
                  <a:pt x="2821940" y="1414780"/>
                </a:lnTo>
                <a:lnTo>
                  <a:pt x="3528060" y="1414780"/>
                </a:lnTo>
                <a:lnTo>
                  <a:pt x="3528060" y="2120900"/>
                </a:lnTo>
                <a:lnTo>
                  <a:pt x="4234180" y="2120900"/>
                </a:lnTo>
                <a:lnTo>
                  <a:pt x="4234180" y="2827020"/>
                </a:lnTo>
                <a:lnTo>
                  <a:pt x="4940300" y="2827020"/>
                </a:lnTo>
                <a:lnTo>
                  <a:pt x="4940300" y="3531870"/>
                </a:lnTo>
                <a:lnTo>
                  <a:pt x="4937760" y="3531870"/>
                </a:lnTo>
                <a:close/>
              </a:path>
            </a:pathLst>
          </a:custGeom>
          <a:solidFill>
            <a:srgbClr val="5067DC"/>
          </a:solidFill>
          <a:ln>
            <a:noFill/>
          </a:ln>
        </p:spPr>
      </p:sp>
      <p:sp>
        <p:nvSpPr>
          <p:cNvPr id="336" name="Google Shape;336;p9"/>
          <p:cNvSpPr/>
          <p:nvPr/>
        </p:nvSpPr>
        <p:spPr>
          <a:xfrm>
            <a:off x="4903473" y="1213356"/>
            <a:ext cx="316385" cy="316638"/>
          </a:xfrm>
          <a:custGeom>
            <a:rect b="b" l="l" r="r" t="t"/>
            <a:pathLst>
              <a:path extrusionOk="0" h="6356350" w="6351270">
                <a:moveTo>
                  <a:pt x="5642610" y="2120900"/>
                </a:moveTo>
                <a:lnTo>
                  <a:pt x="5642610" y="1414780"/>
                </a:lnTo>
                <a:lnTo>
                  <a:pt x="4936490" y="1414780"/>
                </a:lnTo>
                <a:lnTo>
                  <a:pt x="4936490" y="708660"/>
                </a:lnTo>
                <a:lnTo>
                  <a:pt x="4230370" y="708660"/>
                </a:lnTo>
                <a:lnTo>
                  <a:pt x="4230370" y="0"/>
                </a:lnTo>
                <a:lnTo>
                  <a:pt x="2113280" y="0"/>
                </a:lnTo>
                <a:lnTo>
                  <a:pt x="2113280" y="709930"/>
                </a:lnTo>
                <a:lnTo>
                  <a:pt x="1409700" y="709930"/>
                </a:lnTo>
                <a:lnTo>
                  <a:pt x="1409700" y="1416050"/>
                </a:lnTo>
                <a:lnTo>
                  <a:pt x="704850" y="1416050"/>
                </a:lnTo>
                <a:lnTo>
                  <a:pt x="704850" y="2120900"/>
                </a:lnTo>
                <a:lnTo>
                  <a:pt x="0" y="2120900"/>
                </a:lnTo>
                <a:lnTo>
                  <a:pt x="0" y="4237990"/>
                </a:lnTo>
                <a:lnTo>
                  <a:pt x="704850" y="4237990"/>
                </a:lnTo>
                <a:lnTo>
                  <a:pt x="704850" y="4944110"/>
                </a:lnTo>
                <a:lnTo>
                  <a:pt x="1409700" y="4944110"/>
                </a:lnTo>
                <a:lnTo>
                  <a:pt x="1409700" y="5650230"/>
                </a:lnTo>
                <a:lnTo>
                  <a:pt x="2115820" y="5650230"/>
                </a:lnTo>
                <a:lnTo>
                  <a:pt x="2115820" y="6356350"/>
                </a:lnTo>
                <a:lnTo>
                  <a:pt x="4232910" y="6356350"/>
                </a:lnTo>
                <a:lnTo>
                  <a:pt x="4232910" y="5650230"/>
                </a:lnTo>
                <a:lnTo>
                  <a:pt x="4939030" y="5650230"/>
                </a:lnTo>
                <a:lnTo>
                  <a:pt x="4939030" y="4944110"/>
                </a:lnTo>
                <a:lnTo>
                  <a:pt x="5645150" y="4944110"/>
                </a:lnTo>
                <a:lnTo>
                  <a:pt x="5645150" y="4237990"/>
                </a:lnTo>
                <a:lnTo>
                  <a:pt x="6351270" y="4237990"/>
                </a:lnTo>
                <a:lnTo>
                  <a:pt x="6351270" y="2120900"/>
                </a:lnTo>
                <a:lnTo>
                  <a:pt x="5642610" y="2120900"/>
                </a:lnTo>
                <a:close/>
                <a:moveTo>
                  <a:pt x="4937760" y="3531870"/>
                </a:moveTo>
                <a:lnTo>
                  <a:pt x="4231640" y="3531870"/>
                </a:lnTo>
                <a:lnTo>
                  <a:pt x="4231640" y="4237990"/>
                </a:lnTo>
                <a:lnTo>
                  <a:pt x="3525520" y="4237990"/>
                </a:lnTo>
                <a:lnTo>
                  <a:pt x="3525520" y="4944110"/>
                </a:lnTo>
                <a:lnTo>
                  <a:pt x="2819400" y="4944110"/>
                </a:lnTo>
                <a:lnTo>
                  <a:pt x="2819400" y="4237990"/>
                </a:lnTo>
                <a:lnTo>
                  <a:pt x="2113280" y="4237990"/>
                </a:lnTo>
                <a:lnTo>
                  <a:pt x="2113280" y="3531870"/>
                </a:lnTo>
                <a:lnTo>
                  <a:pt x="1409700" y="3531870"/>
                </a:lnTo>
                <a:lnTo>
                  <a:pt x="1409700" y="2825750"/>
                </a:lnTo>
                <a:lnTo>
                  <a:pt x="2115820" y="2825750"/>
                </a:lnTo>
                <a:lnTo>
                  <a:pt x="2115820" y="2120900"/>
                </a:lnTo>
                <a:lnTo>
                  <a:pt x="2821940" y="2120900"/>
                </a:lnTo>
                <a:lnTo>
                  <a:pt x="2821940" y="1414780"/>
                </a:lnTo>
                <a:lnTo>
                  <a:pt x="3528060" y="1414780"/>
                </a:lnTo>
                <a:lnTo>
                  <a:pt x="3528060" y="2120900"/>
                </a:lnTo>
                <a:lnTo>
                  <a:pt x="4234180" y="2120900"/>
                </a:lnTo>
                <a:lnTo>
                  <a:pt x="4234180" y="2827020"/>
                </a:lnTo>
                <a:lnTo>
                  <a:pt x="4940300" y="2827020"/>
                </a:lnTo>
                <a:lnTo>
                  <a:pt x="4940300" y="3531870"/>
                </a:lnTo>
                <a:lnTo>
                  <a:pt x="4937760" y="3531870"/>
                </a:lnTo>
                <a:close/>
              </a:path>
            </a:pathLst>
          </a:custGeom>
          <a:solidFill>
            <a:srgbClr val="5067DC"/>
          </a:solidFill>
          <a:ln>
            <a:noFill/>
          </a:ln>
        </p:spPr>
      </p:sp>
      <p:sp>
        <p:nvSpPr>
          <p:cNvPr id="337" name="Google Shape;337;p9"/>
          <p:cNvSpPr/>
          <p:nvPr/>
        </p:nvSpPr>
        <p:spPr>
          <a:xfrm>
            <a:off x="16691416" y="1529994"/>
            <a:ext cx="373250" cy="373549"/>
          </a:xfrm>
          <a:custGeom>
            <a:rect b="b" l="l" r="r" t="t"/>
            <a:pathLst>
              <a:path extrusionOk="0" h="6356350" w="6351270">
                <a:moveTo>
                  <a:pt x="5642610" y="2120900"/>
                </a:moveTo>
                <a:lnTo>
                  <a:pt x="5642610" y="1414780"/>
                </a:lnTo>
                <a:lnTo>
                  <a:pt x="4936490" y="1414780"/>
                </a:lnTo>
                <a:lnTo>
                  <a:pt x="4936490" y="708660"/>
                </a:lnTo>
                <a:lnTo>
                  <a:pt x="4230370" y="708660"/>
                </a:lnTo>
                <a:lnTo>
                  <a:pt x="4230370" y="0"/>
                </a:lnTo>
                <a:lnTo>
                  <a:pt x="2113280" y="0"/>
                </a:lnTo>
                <a:lnTo>
                  <a:pt x="2113280" y="709930"/>
                </a:lnTo>
                <a:lnTo>
                  <a:pt x="1409700" y="709930"/>
                </a:lnTo>
                <a:lnTo>
                  <a:pt x="1409700" y="1416050"/>
                </a:lnTo>
                <a:lnTo>
                  <a:pt x="704850" y="1416050"/>
                </a:lnTo>
                <a:lnTo>
                  <a:pt x="704850" y="2120900"/>
                </a:lnTo>
                <a:lnTo>
                  <a:pt x="0" y="2120900"/>
                </a:lnTo>
                <a:lnTo>
                  <a:pt x="0" y="4237990"/>
                </a:lnTo>
                <a:lnTo>
                  <a:pt x="704850" y="4237990"/>
                </a:lnTo>
                <a:lnTo>
                  <a:pt x="704850" y="4944110"/>
                </a:lnTo>
                <a:lnTo>
                  <a:pt x="1409700" y="4944110"/>
                </a:lnTo>
                <a:lnTo>
                  <a:pt x="1409700" y="5650230"/>
                </a:lnTo>
                <a:lnTo>
                  <a:pt x="2115820" y="5650230"/>
                </a:lnTo>
                <a:lnTo>
                  <a:pt x="2115820" y="6356350"/>
                </a:lnTo>
                <a:lnTo>
                  <a:pt x="4232910" y="6356350"/>
                </a:lnTo>
                <a:lnTo>
                  <a:pt x="4232910" y="5650230"/>
                </a:lnTo>
                <a:lnTo>
                  <a:pt x="4939030" y="5650230"/>
                </a:lnTo>
                <a:lnTo>
                  <a:pt x="4939030" y="4944110"/>
                </a:lnTo>
                <a:lnTo>
                  <a:pt x="5645150" y="4944110"/>
                </a:lnTo>
                <a:lnTo>
                  <a:pt x="5645150" y="4237990"/>
                </a:lnTo>
                <a:lnTo>
                  <a:pt x="6351270" y="4237990"/>
                </a:lnTo>
                <a:lnTo>
                  <a:pt x="6351270" y="2120900"/>
                </a:lnTo>
                <a:lnTo>
                  <a:pt x="5642610" y="2120900"/>
                </a:lnTo>
                <a:close/>
                <a:moveTo>
                  <a:pt x="4937760" y="3531870"/>
                </a:moveTo>
                <a:lnTo>
                  <a:pt x="4231640" y="3531870"/>
                </a:lnTo>
                <a:lnTo>
                  <a:pt x="4231640" y="4237990"/>
                </a:lnTo>
                <a:lnTo>
                  <a:pt x="3525520" y="4237990"/>
                </a:lnTo>
                <a:lnTo>
                  <a:pt x="3525520" y="4944110"/>
                </a:lnTo>
                <a:lnTo>
                  <a:pt x="2819400" y="4944110"/>
                </a:lnTo>
                <a:lnTo>
                  <a:pt x="2819400" y="4237990"/>
                </a:lnTo>
                <a:lnTo>
                  <a:pt x="2113280" y="4237990"/>
                </a:lnTo>
                <a:lnTo>
                  <a:pt x="2113280" y="3531870"/>
                </a:lnTo>
                <a:lnTo>
                  <a:pt x="1409700" y="3531870"/>
                </a:lnTo>
                <a:lnTo>
                  <a:pt x="1409700" y="2825750"/>
                </a:lnTo>
                <a:lnTo>
                  <a:pt x="2115820" y="2825750"/>
                </a:lnTo>
                <a:lnTo>
                  <a:pt x="2115820" y="2120900"/>
                </a:lnTo>
                <a:lnTo>
                  <a:pt x="2821940" y="2120900"/>
                </a:lnTo>
                <a:lnTo>
                  <a:pt x="2821940" y="1414780"/>
                </a:lnTo>
                <a:lnTo>
                  <a:pt x="3528060" y="1414780"/>
                </a:lnTo>
                <a:lnTo>
                  <a:pt x="3528060" y="2120900"/>
                </a:lnTo>
                <a:lnTo>
                  <a:pt x="4234180" y="2120900"/>
                </a:lnTo>
                <a:lnTo>
                  <a:pt x="4234180" y="2827020"/>
                </a:lnTo>
                <a:lnTo>
                  <a:pt x="4940300" y="2827020"/>
                </a:lnTo>
                <a:lnTo>
                  <a:pt x="4940300" y="3531870"/>
                </a:lnTo>
                <a:lnTo>
                  <a:pt x="4937760" y="3531870"/>
                </a:lnTo>
                <a:close/>
              </a:path>
            </a:pathLst>
          </a:custGeom>
          <a:solidFill>
            <a:srgbClr val="5067DC"/>
          </a:solidFill>
          <a:ln>
            <a:noFill/>
          </a:ln>
        </p:spPr>
      </p:sp>
      <p:sp>
        <p:nvSpPr>
          <p:cNvPr id="338" name="Google Shape;338;p9"/>
          <p:cNvSpPr/>
          <p:nvPr/>
        </p:nvSpPr>
        <p:spPr>
          <a:xfrm>
            <a:off x="4376079" y="5984194"/>
            <a:ext cx="373250" cy="373549"/>
          </a:xfrm>
          <a:custGeom>
            <a:rect b="b" l="l" r="r" t="t"/>
            <a:pathLst>
              <a:path extrusionOk="0" h="6356350" w="6351270">
                <a:moveTo>
                  <a:pt x="5642610" y="2120900"/>
                </a:moveTo>
                <a:lnTo>
                  <a:pt x="5642610" y="1414780"/>
                </a:lnTo>
                <a:lnTo>
                  <a:pt x="4936490" y="1414780"/>
                </a:lnTo>
                <a:lnTo>
                  <a:pt x="4936490" y="708660"/>
                </a:lnTo>
                <a:lnTo>
                  <a:pt x="4230370" y="708660"/>
                </a:lnTo>
                <a:lnTo>
                  <a:pt x="4230370" y="0"/>
                </a:lnTo>
                <a:lnTo>
                  <a:pt x="2113280" y="0"/>
                </a:lnTo>
                <a:lnTo>
                  <a:pt x="2113280" y="709930"/>
                </a:lnTo>
                <a:lnTo>
                  <a:pt x="1409700" y="709930"/>
                </a:lnTo>
                <a:lnTo>
                  <a:pt x="1409700" y="1416050"/>
                </a:lnTo>
                <a:lnTo>
                  <a:pt x="704850" y="1416050"/>
                </a:lnTo>
                <a:lnTo>
                  <a:pt x="704850" y="2120900"/>
                </a:lnTo>
                <a:lnTo>
                  <a:pt x="0" y="2120900"/>
                </a:lnTo>
                <a:lnTo>
                  <a:pt x="0" y="4237990"/>
                </a:lnTo>
                <a:lnTo>
                  <a:pt x="704850" y="4237990"/>
                </a:lnTo>
                <a:lnTo>
                  <a:pt x="704850" y="4944110"/>
                </a:lnTo>
                <a:lnTo>
                  <a:pt x="1409700" y="4944110"/>
                </a:lnTo>
                <a:lnTo>
                  <a:pt x="1409700" y="5650230"/>
                </a:lnTo>
                <a:lnTo>
                  <a:pt x="2115820" y="5650230"/>
                </a:lnTo>
                <a:lnTo>
                  <a:pt x="2115820" y="6356350"/>
                </a:lnTo>
                <a:lnTo>
                  <a:pt x="4232910" y="6356350"/>
                </a:lnTo>
                <a:lnTo>
                  <a:pt x="4232910" y="5650230"/>
                </a:lnTo>
                <a:lnTo>
                  <a:pt x="4939030" y="5650230"/>
                </a:lnTo>
                <a:lnTo>
                  <a:pt x="4939030" y="4944110"/>
                </a:lnTo>
                <a:lnTo>
                  <a:pt x="5645150" y="4944110"/>
                </a:lnTo>
                <a:lnTo>
                  <a:pt x="5645150" y="4237990"/>
                </a:lnTo>
                <a:lnTo>
                  <a:pt x="6351270" y="4237990"/>
                </a:lnTo>
                <a:lnTo>
                  <a:pt x="6351270" y="2120900"/>
                </a:lnTo>
                <a:lnTo>
                  <a:pt x="5642610" y="2120900"/>
                </a:lnTo>
                <a:close/>
                <a:moveTo>
                  <a:pt x="4937760" y="3531870"/>
                </a:moveTo>
                <a:lnTo>
                  <a:pt x="4231640" y="3531870"/>
                </a:lnTo>
                <a:lnTo>
                  <a:pt x="4231640" y="4237990"/>
                </a:lnTo>
                <a:lnTo>
                  <a:pt x="3525520" y="4237990"/>
                </a:lnTo>
                <a:lnTo>
                  <a:pt x="3525520" y="4944110"/>
                </a:lnTo>
                <a:lnTo>
                  <a:pt x="2819400" y="4944110"/>
                </a:lnTo>
                <a:lnTo>
                  <a:pt x="2819400" y="4237990"/>
                </a:lnTo>
                <a:lnTo>
                  <a:pt x="2113280" y="4237990"/>
                </a:lnTo>
                <a:lnTo>
                  <a:pt x="2113280" y="3531870"/>
                </a:lnTo>
                <a:lnTo>
                  <a:pt x="1409700" y="3531870"/>
                </a:lnTo>
                <a:lnTo>
                  <a:pt x="1409700" y="2825750"/>
                </a:lnTo>
                <a:lnTo>
                  <a:pt x="2115820" y="2825750"/>
                </a:lnTo>
                <a:lnTo>
                  <a:pt x="2115820" y="2120900"/>
                </a:lnTo>
                <a:lnTo>
                  <a:pt x="2821940" y="2120900"/>
                </a:lnTo>
                <a:lnTo>
                  <a:pt x="2821940" y="1414780"/>
                </a:lnTo>
                <a:lnTo>
                  <a:pt x="3528060" y="1414780"/>
                </a:lnTo>
                <a:lnTo>
                  <a:pt x="3528060" y="2120900"/>
                </a:lnTo>
                <a:lnTo>
                  <a:pt x="4234180" y="2120900"/>
                </a:lnTo>
                <a:lnTo>
                  <a:pt x="4234180" y="2827020"/>
                </a:lnTo>
                <a:lnTo>
                  <a:pt x="4940300" y="2827020"/>
                </a:lnTo>
                <a:lnTo>
                  <a:pt x="4940300" y="3531870"/>
                </a:lnTo>
                <a:lnTo>
                  <a:pt x="4937760" y="3531870"/>
                </a:lnTo>
                <a:close/>
              </a:path>
            </a:pathLst>
          </a:custGeom>
          <a:solidFill>
            <a:srgbClr val="5067DC"/>
          </a:solidFill>
          <a:ln>
            <a:noFill/>
          </a:ln>
        </p:spPr>
      </p:sp>
      <p:sp>
        <p:nvSpPr>
          <p:cNvPr id="339" name="Google Shape;339;p9"/>
          <p:cNvSpPr txBox="1"/>
          <p:nvPr/>
        </p:nvSpPr>
        <p:spPr>
          <a:xfrm>
            <a:off x="7310874" y="2787581"/>
            <a:ext cx="3666300" cy="12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74">
                <a:solidFill>
                  <a:srgbClr val="1439AE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Connect</a:t>
            </a:r>
            <a:endParaRPr sz="3674">
              <a:solidFill>
                <a:srgbClr val="1439AE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74">
                <a:solidFill>
                  <a:srgbClr val="1439AE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Four</a:t>
            </a:r>
            <a:endParaRPr sz="3674">
              <a:solidFill>
                <a:srgbClr val="1439AE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340" name="Google Shape;340;p9"/>
          <p:cNvSpPr txBox="1"/>
          <p:nvPr/>
        </p:nvSpPr>
        <p:spPr>
          <a:xfrm>
            <a:off x="6891952" y="1517524"/>
            <a:ext cx="4504200" cy="13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749">
                <a:solidFill>
                  <a:srgbClr val="1439AE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AI</a:t>
            </a:r>
            <a:endParaRPr/>
          </a:p>
        </p:txBody>
      </p:sp>
      <p:sp>
        <p:nvSpPr>
          <p:cNvPr id="341" name="Google Shape;341;p9"/>
          <p:cNvSpPr txBox="1"/>
          <p:nvPr/>
        </p:nvSpPr>
        <p:spPr>
          <a:xfrm>
            <a:off x="6742624" y="7132326"/>
            <a:ext cx="4802700" cy="6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124" u="none" cap="none" strike="noStrike">
                <a:solidFill>
                  <a:srgbClr val="3A52CF"/>
                </a:solidFill>
                <a:latin typeface="Roboto Mono"/>
                <a:ea typeface="Roboto Mono"/>
                <a:cs typeface="Roboto Mono"/>
                <a:sym typeface="Roboto Mono"/>
              </a:rPr>
              <a:t>Press Start!</a:t>
            </a:r>
            <a:endParaRPr/>
          </a:p>
        </p:txBody>
      </p:sp>
      <p:sp>
        <p:nvSpPr>
          <p:cNvPr id="342" name="Google Shape;342;p9"/>
          <p:cNvSpPr txBox="1"/>
          <p:nvPr/>
        </p:nvSpPr>
        <p:spPr>
          <a:xfrm>
            <a:off x="7310874" y="4076170"/>
            <a:ext cx="3666300" cy="8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Sydney B </a:t>
            </a:r>
            <a:endParaRPr b="1" sz="24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Ashanti B</a:t>
            </a:r>
            <a:endParaRPr b="1" sz="24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899BFC"/>
            </a:gs>
            <a:gs pos="100000">
              <a:srgbClr val="FCFCFC"/>
            </a:gs>
          </a:gsLst>
          <a:lin ang="5400012" scaled="0"/>
        </a:gradFill>
      </p:bgPr>
    </p:bg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4" name="Google Shape;724;p18"/>
          <p:cNvGrpSpPr/>
          <p:nvPr/>
        </p:nvGrpSpPr>
        <p:grpSpPr>
          <a:xfrm>
            <a:off x="0" y="-144662"/>
            <a:ext cx="18288118" cy="1036554"/>
            <a:chOff x="0" y="-38100"/>
            <a:chExt cx="4816592" cy="273000"/>
          </a:xfrm>
        </p:grpSpPr>
        <p:sp>
          <p:nvSpPr>
            <p:cNvPr id="725" name="Google Shape;725;p18"/>
            <p:cNvSpPr/>
            <p:nvPr/>
          </p:nvSpPr>
          <p:spPr>
            <a:xfrm>
              <a:off x="0" y="0"/>
              <a:ext cx="4816592" cy="234809"/>
            </a:xfrm>
            <a:custGeom>
              <a:rect b="b" l="l" r="r" t="t"/>
              <a:pathLst>
                <a:path extrusionOk="0" h="234809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34809"/>
                  </a:lnTo>
                  <a:lnTo>
                    <a:pt x="0" y="234809"/>
                  </a:lnTo>
                  <a:close/>
                </a:path>
              </a:pathLst>
            </a:custGeom>
            <a:solidFill>
              <a:srgbClr val="5067DC"/>
            </a:solidFill>
            <a:ln>
              <a:noFill/>
            </a:ln>
          </p:spPr>
        </p:sp>
        <p:sp>
          <p:nvSpPr>
            <p:cNvPr id="726" name="Google Shape;726;p18"/>
            <p:cNvSpPr txBox="1"/>
            <p:nvPr/>
          </p:nvSpPr>
          <p:spPr>
            <a:xfrm>
              <a:off x="0" y="-38100"/>
              <a:ext cx="4816500" cy="27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27" name="Google Shape;727;p18"/>
          <p:cNvSpPr/>
          <p:nvPr/>
        </p:nvSpPr>
        <p:spPr>
          <a:xfrm>
            <a:off x="17170177" y="223297"/>
            <a:ext cx="460559" cy="460559"/>
          </a:xfrm>
          <a:custGeom>
            <a:rect b="b" l="l" r="r" t="t"/>
            <a:pathLst>
              <a:path extrusionOk="0" h="6352540" w="6352540">
                <a:moveTo>
                  <a:pt x="6352540" y="0"/>
                </a:moveTo>
                <a:lnTo>
                  <a:pt x="6352540" y="1410970"/>
                </a:lnTo>
                <a:lnTo>
                  <a:pt x="5646420" y="1410970"/>
                </a:lnTo>
                <a:lnTo>
                  <a:pt x="5646420" y="2117090"/>
                </a:lnTo>
                <a:lnTo>
                  <a:pt x="4940300" y="2117090"/>
                </a:lnTo>
                <a:lnTo>
                  <a:pt x="4940300" y="2823210"/>
                </a:lnTo>
                <a:lnTo>
                  <a:pt x="4234180" y="2823210"/>
                </a:lnTo>
                <a:lnTo>
                  <a:pt x="4234180" y="3529330"/>
                </a:lnTo>
                <a:lnTo>
                  <a:pt x="4940300" y="3529330"/>
                </a:lnTo>
                <a:lnTo>
                  <a:pt x="4940300" y="4235450"/>
                </a:lnTo>
                <a:lnTo>
                  <a:pt x="5646420" y="4235450"/>
                </a:lnTo>
                <a:lnTo>
                  <a:pt x="5646420" y="4941570"/>
                </a:lnTo>
                <a:lnTo>
                  <a:pt x="6352540" y="4941570"/>
                </a:lnTo>
                <a:lnTo>
                  <a:pt x="6352540" y="6352540"/>
                </a:lnTo>
                <a:lnTo>
                  <a:pt x="4941570" y="6352540"/>
                </a:lnTo>
                <a:lnTo>
                  <a:pt x="4941570" y="5646420"/>
                </a:lnTo>
                <a:lnTo>
                  <a:pt x="4235450" y="5646420"/>
                </a:lnTo>
                <a:lnTo>
                  <a:pt x="4235450" y="4940300"/>
                </a:lnTo>
                <a:lnTo>
                  <a:pt x="3529330" y="4940300"/>
                </a:lnTo>
                <a:lnTo>
                  <a:pt x="3529330" y="4234180"/>
                </a:lnTo>
                <a:lnTo>
                  <a:pt x="2823210" y="4234180"/>
                </a:lnTo>
                <a:lnTo>
                  <a:pt x="2823210" y="4940300"/>
                </a:lnTo>
                <a:lnTo>
                  <a:pt x="2117090" y="4940300"/>
                </a:lnTo>
                <a:lnTo>
                  <a:pt x="2117090" y="5646420"/>
                </a:lnTo>
                <a:lnTo>
                  <a:pt x="1410970" y="5646420"/>
                </a:lnTo>
                <a:lnTo>
                  <a:pt x="1410970" y="6352540"/>
                </a:lnTo>
                <a:lnTo>
                  <a:pt x="0" y="6352540"/>
                </a:lnTo>
                <a:cubicBezTo>
                  <a:pt x="0" y="6352540"/>
                  <a:pt x="0" y="5124450"/>
                  <a:pt x="0" y="4939030"/>
                </a:cubicBezTo>
                <a:lnTo>
                  <a:pt x="706120" y="4939030"/>
                </a:lnTo>
                <a:lnTo>
                  <a:pt x="706120" y="4232910"/>
                </a:lnTo>
                <a:lnTo>
                  <a:pt x="1412240" y="4232910"/>
                </a:lnTo>
                <a:lnTo>
                  <a:pt x="1412240" y="3526790"/>
                </a:lnTo>
                <a:lnTo>
                  <a:pt x="2118360" y="3526790"/>
                </a:lnTo>
                <a:lnTo>
                  <a:pt x="2118360" y="2820670"/>
                </a:lnTo>
                <a:lnTo>
                  <a:pt x="1412240" y="2820670"/>
                </a:lnTo>
                <a:lnTo>
                  <a:pt x="1412240" y="2114550"/>
                </a:lnTo>
                <a:lnTo>
                  <a:pt x="708660" y="2114550"/>
                </a:lnTo>
                <a:lnTo>
                  <a:pt x="708660" y="1408430"/>
                </a:lnTo>
                <a:lnTo>
                  <a:pt x="0" y="1408430"/>
                </a:lnTo>
                <a:lnTo>
                  <a:pt x="0" y="0"/>
                </a:lnTo>
                <a:lnTo>
                  <a:pt x="1413510" y="0"/>
                </a:lnTo>
                <a:lnTo>
                  <a:pt x="1413510" y="706120"/>
                </a:lnTo>
                <a:lnTo>
                  <a:pt x="2119630" y="706120"/>
                </a:lnTo>
                <a:lnTo>
                  <a:pt x="2119630" y="1412240"/>
                </a:lnTo>
                <a:lnTo>
                  <a:pt x="2825750" y="1412240"/>
                </a:lnTo>
                <a:lnTo>
                  <a:pt x="2825750" y="2118360"/>
                </a:lnTo>
                <a:lnTo>
                  <a:pt x="3531870" y="2118360"/>
                </a:lnTo>
                <a:lnTo>
                  <a:pt x="3531870" y="1412240"/>
                </a:lnTo>
                <a:lnTo>
                  <a:pt x="4237990" y="1412240"/>
                </a:lnTo>
                <a:lnTo>
                  <a:pt x="4237990" y="706120"/>
                </a:lnTo>
                <a:lnTo>
                  <a:pt x="4944110" y="706120"/>
                </a:lnTo>
                <a:lnTo>
                  <a:pt x="4944110" y="0"/>
                </a:lnTo>
                <a:lnTo>
                  <a:pt x="635254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28" name="Google Shape;728;p18"/>
          <p:cNvGrpSpPr/>
          <p:nvPr/>
        </p:nvGrpSpPr>
        <p:grpSpPr>
          <a:xfrm>
            <a:off x="0" y="5286561"/>
            <a:ext cx="18288000" cy="5143500"/>
            <a:chOff x="0" y="0"/>
            <a:chExt cx="24384000" cy="6858000"/>
          </a:xfrm>
        </p:grpSpPr>
        <p:sp>
          <p:nvSpPr>
            <p:cNvPr id="729" name="Google Shape;729;p18"/>
            <p:cNvSpPr/>
            <p:nvPr/>
          </p:nvSpPr>
          <p:spPr>
            <a:xfrm>
              <a:off x="0" y="0"/>
              <a:ext cx="12192000" cy="6858000"/>
            </a:xfrm>
            <a:custGeom>
              <a:rect b="b" l="l" r="r" t="t"/>
              <a:pathLst>
                <a:path extrusionOk="0" h="6858000" w="12192000">
                  <a:moveTo>
                    <a:pt x="0" y="0"/>
                  </a:moveTo>
                  <a:lnTo>
                    <a:pt x="12192000" y="0"/>
                  </a:lnTo>
                  <a:lnTo>
                    <a:pt x="12192000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730" name="Google Shape;730;p18"/>
            <p:cNvSpPr/>
            <p:nvPr/>
          </p:nvSpPr>
          <p:spPr>
            <a:xfrm>
              <a:off x="12192000" y="0"/>
              <a:ext cx="12192000" cy="6858000"/>
            </a:xfrm>
            <a:custGeom>
              <a:rect b="b" l="l" r="r" t="t"/>
              <a:pathLst>
                <a:path extrusionOk="0" h="6858000" w="12192000">
                  <a:moveTo>
                    <a:pt x="0" y="0"/>
                  </a:moveTo>
                  <a:lnTo>
                    <a:pt x="12192000" y="0"/>
                  </a:lnTo>
                  <a:lnTo>
                    <a:pt x="12192000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</p:grpSp>
      <p:sp>
        <p:nvSpPr>
          <p:cNvPr id="731" name="Google Shape;731;p18"/>
          <p:cNvSpPr/>
          <p:nvPr/>
        </p:nvSpPr>
        <p:spPr>
          <a:xfrm>
            <a:off x="2459360" y="3319960"/>
            <a:ext cx="1536338" cy="2123080"/>
          </a:xfrm>
          <a:custGeom>
            <a:rect b="b" l="l" r="r" t="t"/>
            <a:pathLst>
              <a:path extrusionOk="0" h="2123080" w="1536338">
                <a:moveTo>
                  <a:pt x="0" y="0"/>
                </a:moveTo>
                <a:lnTo>
                  <a:pt x="1536337" y="0"/>
                </a:lnTo>
                <a:lnTo>
                  <a:pt x="1536337" y="2123080"/>
                </a:lnTo>
                <a:lnTo>
                  <a:pt x="0" y="212308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732" name="Google Shape;732;p18"/>
          <p:cNvSpPr/>
          <p:nvPr/>
        </p:nvSpPr>
        <p:spPr>
          <a:xfrm>
            <a:off x="14068085" y="3415059"/>
            <a:ext cx="1676337" cy="1932883"/>
          </a:xfrm>
          <a:custGeom>
            <a:rect b="b" l="l" r="r" t="t"/>
            <a:pathLst>
              <a:path extrusionOk="0" h="1932883" w="1676337">
                <a:moveTo>
                  <a:pt x="0" y="0"/>
                </a:moveTo>
                <a:lnTo>
                  <a:pt x="1676337" y="0"/>
                </a:lnTo>
                <a:lnTo>
                  <a:pt x="1676337" y="1932882"/>
                </a:lnTo>
                <a:lnTo>
                  <a:pt x="0" y="193288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733" name="Google Shape;733;p18"/>
          <p:cNvGrpSpPr/>
          <p:nvPr/>
        </p:nvGrpSpPr>
        <p:grpSpPr>
          <a:xfrm>
            <a:off x="752494" y="5948216"/>
            <a:ext cx="5236225" cy="8189308"/>
            <a:chOff x="-35173" y="-87"/>
            <a:chExt cx="6981634" cy="10919078"/>
          </a:xfrm>
        </p:grpSpPr>
        <p:grpSp>
          <p:nvGrpSpPr>
            <p:cNvPr id="734" name="Google Shape;734;p18"/>
            <p:cNvGrpSpPr/>
            <p:nvPr/>
          </p:nvGrpSpPr>
          <p:grpSpPr>
            <a:xfrm rot="-5400000">
              <a:off x="-2003896" y="1968635"/>
              <a:ext cx="10919078" cy="6981634"/>
              <a:chOff x="0" y="-19050"/>
              <a:chExt cx="5913712" cy="3781214"/>
            </a:xfrm>
          </p:grpSpPr>
          <p:sp>
            <p:nvSpPr>
              <p:cNvPr id="735" name="Google Shape;735;p18"/>
              <p:cNvSpPr/>
              <p:nvPr/>
            </p:nvSpPr>
            <p:spPr>
              <a:xfrm>
                <a:off x="0" y="0"/>
                <a:ext cx="5913712" cy="3762164"/>
              </a:xfrm>
              <a:custGeom>
                <a:rect b="b" l="l" r="r" t="t"/>
                <a:pathLst>
                  <a:path extrusionOk="0" h="3762164" w="5913712">
                    <a:moveTo>
                      <a:pt x="0" y="0"/>
                    </a:moveTo>
                    <a:lnTo>
                      <a:pt x="5913712" y="0"/>
                    </a:lnTo>
                    <a:lnTo>
                      <a:pt x="5913712" y="3762164"/>
                    </a:lnTo>
                    <a:lnTo>
                      <a:pt x="0" y="3762164"/>
                    </a:lnTo>
                    <a:close/>
                  </a:path>
                </a:pathLst>
              </a:custGeom>
              <a:solidFill>
                <a:srgbClr val="C4CDFE"/>
              </a:solidFill>
              <a:ln cap="sq" cmpd="sng" w="85725">
                <a:solidFill>
                  <a:srgbClr val="5067DC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sp>
          <p:sp>
            <p:nvSpPr>
              <p:cNvPr id="736" name="Google Shape;736;p18"/>
              <p:cNvSpPr txBox="1"/>
              <p:nvPr/>
            </p:nvSpPr>
            <p:spPr>
              <a:xfrm>
                <a:off x="0" y="-19050"/>
                <a:ext cx="5913600" cy="378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18525" lIns="18525" spcFirstLastPara="1" rIns="18525" wrap="square" tIns="18525">
                <a:noAutofit/>
              </a:bodyPr>
              <a:lstStyle/>
              <a:p>
                <a:pPr indent="0" lvl="0" marL="0" marR="0" rtl="0" algn="ctr">
                  <a:lnSpc>
                    <a:spcPct val="92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37" name="Google Shape;737;p18"/>
            <p:cNvGrpSpPr/>
            <p:nvPr/>
          </p:nvGrpSpPr>
          <p:grpSpPr>
            <a:xfrm rot="-5400000">
              <a:off x="-5221833" y="5374597"/>
              <a:ext cx="10687491" cy="157365"/>
              <a:chOff x="0" y="-38100"/>
              <a:chExt cx="5788286" cy="85228"/>
            </a:xfrm>
          </p:grpSpPr>
          <p:sp>
            <p:nvSpPr>
              <p:cNvPr id="738" name="Google Shape;738;p18"/>
              <p:cNvSpPr/>
              <p:nvPr/>
            </p:nvSpPr>
            <p:spPr>
              <a:xfrm>
                <a:off x="0" y="0"/>
                <a:ext cx="5788286" cy="47128"/>
              </a:xfrm>
              <a:custGeom>
                <a:rect b="b" l="l" r="r" t="t"/>
                <a:pathLst>
                  <a:path extrusionOk="0" h="47128" w="5788286">
                    <a:moveTo>
                      <a:pt x="0" y="0"/>
                    </a:moveTo>
                    <a:lnTo>
                      <a:pt x="5788286" y="0"/>
                    </a:lnTo>
                    <a:lnTo>
                      <a:pt x="5788286" y="47128"/>
                    </a:lnTo>
                    <a:lnTo>
                      <a:pt x="0" y="4712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</p:sp>
          <p:sp>
            <p:nvSpPr>
              <p:cNvPr id="739" name="Google Shape;739;p18"/>
              <p:cNvSpPr txBox="1"/>
              <p:nvPr/>
            </p:nvSpPr>
            <p:spPr>
              <a:xfrm>
                <a:off x="0" y="-38100"/>
                <a:ext cx="5788200" cy="85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18525" lIns="18525" spcFirstLastPara="1" rIns="18525" wrap="square" tIns="18525">
                <a:noAutofit/>
              </a:bodyPr>
              <a:lstStyle/>
              <a:p>
                <a:pPr indent="0" lvl="0" marL="0" marR="0" rtl="0" algn="ctr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40" name="Google Shape;740;p18"/>
            <p:cNvGrpSpPr/>
            <p:nvPr/>
          </p:nvGrpSpPr>
          <p:grpSpPr>
            <a:xfrm rot="10800000">
              <a:off x="113523" y="109619"/>
              <a:ext cx="6765280" cy="137937"/>
              <a:chOff x="0" y="-19050"/>
              <a:chExt cx="3664038" cy="74706"/>
            </a:xfrm>
          </p:grpSpPr>
          <p:sp>
            <p:nvSpPr>
              <p:cNvPr id="741" name="Google Shape;741;p18"/>
              <p:cNvSpPr/>
              <p:nvPr/>
            </p:nvSpPr>
            <p:spPr>
              <a:xfrm>
                <a:off x="0" y="0"/>
                <a:ext cx="3664038" cy="55656"/>
              </a:xfrm>
              <a:custGeom>
                <a:rect b="b" l="l" r="r" t="t"/>
                <a:pathLst>
                  <a:path extrusionOk="0" h="55656" w="3664038">
                    <a:moveTo>
                      <a:pt x="0" y="0"/>
                    </a:moveTo>
                    <a:lnTo>
                      <a:pt x="3664038" y="0"/>
                    </a:lnTo>
                    <a:lnTo>
                      <a:pt x="3664038" y="55656"/>
                    </a:lnTo>
                    <a:lnTo>
                      <a:pt x="0" y="55656"/>
                    </a:lnTo>
                    <a:close/>
                  </a:path>
                </a:pathLst>
              </a:custGeom>
              <a:solidFill>
                <a:srgbClr val="939CCC"/>
              </a:solidFill>
              <a:ln>
                <a:noFill/>
              </a:ln>
            </p:spPr>
          </p:sp>
          <p:sp>
            <p:nvSpPr>
              <p:cNvPr id="742" name="Google Shape;742;p18"/>
              <p:cNvSpPr txBox="1"/>
              <p:nvPr/>
            </p:nvSpPr>
            <p:spPr>
              <a:xfrm>
                <a:off x="0" y="-19050"/>
                <a:ext cx="3663900" cy="74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18525" lIns="18525" spcFirstLastPara="1" rIns="18525" wrap="square" tIns="18525">
                <a:noAutofit/>
              </a:bodyPr>
              <a:lstStyle/>
              <a:p>
                <a:pPr indent="0" lvl="0" marL="0" marR="0" rtl="0" algn="ctr">
                  <a:lnSpc>
                    <a:spcPct val="92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43" name="Google Shape;743;p18"/>
            <p:cNvGrpSpPr/>
            <p:nvPr/>
          </p:nvGrpSpPr>
          <p:grpSpPr>
            <a:xfrm rot="-5400000">
              <a:off x="1459992" y="5378214"/>
              <a:ext cx="10687491" cy="150131"/>
              <a:chOff x="0" y="-19050"/>
              <a:chExt cx="5788286" cy="81310"/>
            </a:xfrm>
          </p:grpSpPr>
          <p:sp>
            <p:nvSpPr>
              <p:cNvPr id="744" name="Google Shape;744;p18"/>
              <p:cNvSpPr/>
              <p:nvPr/>
            </p:nvSpPr>
            <p:spPr>
              <a:xfrm>
                <a:off x="0" y="0"/>
                <a:ext cx="5788286" cy="62260"/>
              </a:xfrm>
              <a:custGeom>
                <a:rect b="b" l="l" r="r" t="t"/>
                <a:pathLst>
                  <a:path extrusionOk="0" h="62260" w="5788286">
                    <a:moveTo>
                      <a:pt x="0" y="0"/>
                    </a:moveTo>
                    <a:lnTo>
                      <a:pt x="5788286" y="0"/>
                    </a:lnTo>
                    <a:lnTo>
                      <a:pt x="5788286" y="62260"/>
                    </a:lnTo>
                    <a:lnTo>
                      <a:pt x="0" y="62260"/>
                    </a:lnTo>
                    <a:close/>
                  </a:path>
                </a:pathLst>
              </a:custGeom>
              <a:solidFill>
                <a:srgbClr val="939CCC"/>
              </a:solidFill>
              <a:ln>
                <a:noFill/>
              </a:ln>
            </p:spPr>
          </p:sp>
          <p:sp>
            <p:nvSpPr>
              <p:cNvPr id="745" name="Google Shape;745;p18"/>
              <p:cNvSpPr txBox="1"/>
              <p:nvPr/>
            </p:nvSpPr>
            <p:spPr>
              <a:xfrm>
                <a:off x="0" y="-19050"/>
                <a:ext cx="5788200" cy="81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18525" lIns="18525" spcFirstLastPara="1" rIns="18525" wrap="square" tIns="18525">
                <a:noAutofit/>
              </a:bodyPr>
              <a:lstStyle/>
              <a:p>
                <a:pPr indent="0" lvl="0" marL="0" marR="0" rtl="0" algn="ctr">
                  <a:lnSpc>
                    <a:spcPct val="92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46" name="Google Shape;746;p18"/>
          <p:cNvGrpSpPr/>
          <p:nvPr/>
        </p:nvGrpSpPr>
        <p:grpSpPr>
          <a:xfrm>
            <a:off x="12274972" y="5948216"/>
            <a:ext cx="5236225" cy="8189308"/>
            <a:chOff x="-35173" y="-87"/>
            <a:chExt cx="6981634" cy="10919078"/>
          </a:xfrm>
        </p:grpSpPr>
        <p:grpSp>
          <p:nvGrpSpPr>
            <p:cNvPr id="747" name="Google Shape;747;p18"/>
            <p:cNvGrpSpPr/>
            <p:nvPr/>
          </p:nvGrpSpPr>
          <p:grpSpPr>
            <a:xfrm rot="-5400000">
              <a:off x="-2003896" y="1968635"/>
              <a:ext cx="10919078" cy="6981634"/>
              <a:chOff x="0" y="-19050"/>
              <a:chExt cx="5913712" cy="3781214"/>
            </a:xfrm>
          </p:grpSpPr>
          <p:sp>
            <p:nvSpPr>
              <p:cNvPr id="748" name="Google Shape;748;p18"/>
              <p:cNvSpPr/>
              <p:nvPr/>
            </p:nvSpPr>
            <p:spPr>
              <a:xfrm>
                <a:off x="0" y="0"/>
                <a:ext cx="5913712" cy="3762164"/>
              </a:xfrm>
              <a:custGeom>
                <a:rect b="b" l="l" r="r" t="t"/>
                <a:pathLst>
                  <a:path extrusionOk="0" h="3762164" w="5913712">
                    <a:moveTo>
                      <a:pt x="0" y="0"/>
                    </a:moveTo>
                    <a:lnTo>
                      <a:pt x="5913712" y="0"/>
                    </a:lnTo>
                    <a:lnTo>
                      <a:pt x="5913712" y="3762164"/>
                    </a:lnTo>
                    <a:lnTo>
                      <a:pt x="0" y="3762164"/>
                    </a:lnTo>
                    <a:close/>
                  </a:path>
                </a:pathLst>
              </a:custGeom>
              <a:solidFill>
                <a:srgbClr val="C4CDFE"/>
              </a:solidFill>
              <a:ln cap="sq" cmpd="sng" w="85725">
                <a:solidFill>
                  <a:srgbClr val="5067DC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sp>
          <p:sp>
            <p:nvSpPr>
              <p:cNvPr id="749" name="Google Shape;749;p18"/>
              <p:cNvSpPr txBox="1"/>
              <p:nvPr/>
            </p:nvSpPr>
            <p:spPr>
              <a:xfrm>
                <a:off x="0" y="-19050"/>
                <a:ext cx="5913600" cy="378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18525" lIns="18525" spcFirstLastPara="1" rIns="18525" wrap="square" tIns="18525">
                <a:noAutofit/>
              </a:bodyPr>
              <a:lstStyle/>
              <a:p>
                <a:pPr indent="0" lvl="0" marL="0" marR="0" rtl="0" algn="ctr">
                  <a:lnSpc>
                    <a:spcPct val="92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50" name="Google Shape;750;p18"/>
            <p:cNvGrpSpPr/>
            <p:nvPr/>
          </p:nvGrpSpPr>
          <p:grpSpPr>
            <a:xfrm rot="-5400000">
              <a:off x="-5221833" y="5374597"/>
              <a:ext cx="10687491" cy="157365"/>
              <a:chOff x="0" y="-38100"/>
              <a:chExt cx="5788286" cy="85228"/>
            </a:xfrm>
          </p:grpSpPr>
          <p:sp>
            <p:nvSpPr>
              <p:cNvPr id="751" name="Google Shape;751;p18"/>
              <p:cNvSpPr/>
              <p:nvPr/>
            </p:nvSpPr>
            <p:spPr>
              <a:xfrm>
                <a:off x="0" y="0"/>
                <a:ext cx="5788286" cy="47128"/>
              </a:xfrm>
              <a:custGeom>
                <a:rect b="b" l="l" r="r" t="t"/>
                <a:pathLst>
                  <a:path extrusionOk="0" h="47128" w="5788286">
                    <a:moveTo>
                      <a:pt x="0" y="0"/>
                    </a:moveTo>
                    <a:lnTo>
                      <a:pt x="5788286" y="0"/>
                    </a:lnTo>
                    <a:lnTo>
                      <a:pt x="5788286" y="47128"/>
                    </a:lnTo>
                    <a:lnTo>
                      <a:pt x="0" y="4712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</p:sp>
          <p:sp>
            <p:nvSpPr>
              <p:cNvPr id="752" name="Google Shape;752;p18"/>
              <p:cNvSpPr txBox="1"/>
              <p:nvPr/>
            </p:nvSpPr>
            <p:spPr>
              <a:xfrm>
                <a:off x="0" y="-38100"/>
                <a:ext cx="5788200" cy="85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18525" lIns="18525" spcFirstLastPara="1" rIns="18525" wrap="square" tIns="18525">
                <a:noAutofit/>
              </a:bodyPr>
              <a:lstStyle/>
              <a:p>
                <a:pPr indent="0" lvl="0" marL="0" marR="0" rtl="0" algn="ctr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53" name="Google Shape;753;p18"/>
            <p:cNvGrpSpPr/>
            <p:nvPr/>
          </p:nvGrpSpPr>
          <p:grpSpPr>
            <a:xfrm rot="10800000">
              <a:off x="113523" y="109619"/>
              <a:ext cx="6765280" cy="137937"/>
              <a:chOff x="0" y="-19050"/>
              <a:chExt cx="3664038" cy="74706"/>
            </a:xfrm>
          </p:grpSpPr>
          <p:sp>
            <p:nvSpPr>
              <p:cNvPr id="754" name="Google Shape;754;p18"/>
              <p:cNvSpPr/>
              <p:nvPr/>
            </p:nvSpPr>
            <p:spPr>
              <a:xfrm>
                <a:off x="0" y="0"/>
                <a:ext cx="3664038" cy="55656"/>
              </a:xfrm>
              <a:custGeom>
                <a:rect b="b" l="l" r="r" t="t"/>
                <a:pathLst>
                  <a:path extrusionOk="0" h="55656" w="3664038">
                    <a:moveTo>
                      <a:pt x="0" y="0"/>
                    </a:moveTo>
                    <a:lnTo>
                      <a:pt x="3664038" y="0"/>
                    </a:lnTo>
                    <a:lnTo>
                      <a:pt x="3664038" y="55656"/>
                    </a:lnTo>
                    <a:lnTo>
                      <a:pt x="0" y="55656"/>
                    </a:lnTo>
                    <a:close/>
                  </a:path>
                </a:pathLst>
              </a:custGeom>
              <a:solidFill>
                <a:srgbClr val="939CCC"/>
              </a:solidFill>
              <a:ln>
                <a:noFill/>
              </a:ln>
            </p:spPr>
          </p:sp>
          <p:sp>
            <p:nvSpPr>
              <p:cNvPr id="755" name="Google Shape;755;p18"/>
              <p:cNvSpPr txBox="1"/>
              <p:nvPr/>
            </p:nvSpPr>
            <p:spPr>
              <a:xfrm>
                <a:off x="0" y="-19050"/>
                <a:ext cx="3663900" cy="74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18525" lIns="18525" spcFirstLastPara="1" rIns="18525" wrap="square" tIns="18525">
                <a:noAutofit/>
              </a:bodyPr>
              <a:lstStyle/>
              <a:p>
                <a:pPr indent="0" lvl="0" marL="0" marR="0" rtl="0" algn="ctr">
                  <a:lnSpc>
                    <a:spcPct val="92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56" name="Google Shape;756;p18"/>
            <p:cNvGrpSpPr/>
            <p:nvPr/>
          </p:nvGrpSpPr>
          <p:grpSpPr>
            <a:xfrm rot="-5400000">
              <a:off x="1459992" y="5378214"/>
              <a:ext cx="10687491" cy="150131"/>
              <a:chOff x="0" y="-19050"/>
              <a:chExt cx="5788286" cy="81310"/>
            </a:xfrm>
          </p:grpSpPr>
          <p:sp>
            <p:nvSpPr>
              <p:cNvPr id="757" name="Google Shape;757;p18"/>
              <p:cNvSpPr/>
              <p:nvPr/>
            </p:nvSpPr>
            <p:spPr>
              <a:xfrm>
                <a:off x="0" y="0"/>
                <a:ext cx="5788286" cy="62260"/>
              </a:xfrm>
              <a:custGeom>
                <a:rect b="b" l="l" r="r" t="t"/>
                <a:pathLst>
                  <a:path extrusionOk="0" h="62260" w="5788286">
                    <a:moveTo>
                      <a:pt x="0" y="0"/>
                    </a:moveTo>
                    <a:lnTo>
                      <a:pt x="5788286" y="0"/>
                    </a:lnTo>
                    <a:lnTo>
                      <a:pt x="5788286" y="62260"/>
                    </a:lnTo>
                    <a:lnTo>
                      <a:pt x="0" y="62260"/>
                    </a:lnTo>
                    <a:close/>
                  </a:path>
                </a:pathLst>
              </a:custGeom>
              <a:solidFill>
                <a:srgbClr val="939CCC"/>
              </a:solidFill>
              <a:ln>
                <a:noFill/>
              </a:ln>
            </p:spPr>
          </p:sp>
          <p:sp>
            <p:nvSpPr>
              <p:cNvPr id="758" name="Google Shape;758;p18"/>
              <p:cNvSpPr txBox="1"/>
              <p:nvPr/>
            </p:nvSpPr>
            <p:spPr>
              <a:xfrm>
                <a:off x="0" y="-19050"/>
                <a:ext cx="5788200" cy="81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18525" lIns="18525" spcFirstLastPara="1" rIns="18525" wrap="square" tIns="18525">
                <a:noAutofit/>
              </a:bodyPr>
              <a:lstStyle/>
              <a:p>
                <a:pPr indent="0" lvl="0" marL="0" marR="0" rtl="0" algn="ctr">
                  <a:lnSpc>
                    <a:spcPct val="92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759" name="Google Shape;759;p18"/>
          <p:cNvSpPr/>
          <p:nvPr/>
        </p:nvSpPr>
        <p:spPr>
          <a:xfrm>
            <a:off x="8302450" y="1731958"/>
            <a:ext cx="1683100" cy="1683100"/>
          </a:xfrm>
          <a:custGeom>
            <a:rect b="b" l="l" r="r" t="t"/>
            <a:pathLst>
              <a:path extrusionOk="0" h="1683100" w="1683100">
                <a:moveTo>
                  <a:pt x="0" y="0"/>
                </a:moveTo>
                <a:lnTo>
                  <a:pt x="1683100" y="0"/>
                </a:lnTo>
                <a:lnTo>
                  <a:pt x="1683100" y="1683101"/>
                </a:lnTo>
                <a:lnTo>
                  <a:pt x="0" y="168310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760" name="Google Shape;760;p18"/>
          <p:cNvGrpSpPr/>
          <p:nvPr/>
        </p:nvGrpSpPr>
        <p:grpSpPr>
          <a:xfrm>
            <a:off x="6512718" y="4237145"/>
            <a:ext cx="5236225" cy="8189308"/>
            <a:chOff x="-35173" y="-87"/>
            <a:chExt cx="6981634" cy="10919078"/>
          </a:xfrm>
        </p:grpSpPr>
        <p:grpSp>
          <p:nvGrpSpPr>
            <p:cNvPr id="761" name="Google Shape;761;p18"/>
            <p:cNvGrpSpPr/>
            <p:nvPr/>
          </p:nvGrpSpPr>
          <p:grpSpPr>
            <a:xfrm rot="-5400000">
              <a:off x="-2003896" y="1968635"/>
              <a:ext cx="10919078" cy="6981634"/>
              <a:chOff x="0" y="-19050"/>
              <a:chExt cx="5913712" cy="3781214"/>
            </a:xfrm>
          </p:grpSpPr>
          <p:sp>
            <p:nvSpPr>
              <p:cNvPr id="762" name="Google Shape;762;p18"/>
              <p:cNvSpPr/>
              <p:nvPr/>
            </p:nvSpPr>
            <p:spPr>
              <a:xfrm>
                <a:off x="0" y="0"/>
                <a:ext cx="5913712" cy="3762164"/>
              </a:xfrm>
              <a:custGeom>
                <a:rect b="b" l="l" r="r" t="t"/>
                <a:pathLst>
                  <a:path extrusionOk="0" h="3762164" w="5913712">
                    <a:moveTo>
                      <a:pt x="0" y="0"/>
                    </a:moveTo>
                    <a:lnTo>
                      <a:pt x="5913712" y="0"/>
                    </a:lnTo>
                    <a:lnTo>
                      <a:pt x="5913712" y="3762164"/>
                    </a:lnTo>
                    <a:lnTo>
                      <a:pt x="0" y="3762164"/>
                    </a:lnTo>
                    <a:close/>
                  </a:path>
                </a:pathLst>
              </a:custGeom>
              <a:solidFill>
                <a:srgbClr val="C4CDFE"/>
              </a:solidFill>
              <a:ln cap="sq" cmpd="sng" w="85725">
                <a:solidFill>
                  <a:srgbClr val="5067DC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sp>
          <p:sp>
            <p:nvSpPr>
              <p:cNvPr id="763" name="Google Shape;763;p18"/>
              <p:cNvSpPr txBox="1"/>
              <p:nvPr/>
            </p:nvSpPr>
            <p:spPr>
              <a:xfrm>
                <a:off x="0" y="-19050"/>
                <a:ext cx="5913600" cy="378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18525" lIns="18525" spcFirstLastPara="1" rIns="18525" wrap="square" tIns="18525">
                <a:noAutofit/>
              </a:bodyPr>
              <a:lstStyle/>
              <a:p>
                <a:pPr indent="0" lvl="0" marL="0" marR="0" rtl="0" algn="ctr">
                  <a:lnSpc>
                    <a:spcPct val="92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64" name="Google Shape;764;p18"/>
            <p:cNvGrpSpPr/>
            <p:nvPr/>
          </p:nvGrpSpPr>
          <p:grpSpPr>
            <a:xfrm rot="-5400000">
              <a:off x="-5221833" y="5374597"/>
              <a:ext cx="10687491" cy="157365"/>
              <a:chOff x="0" y="-38100"/>
              <a:chExt cx="5788286" cy="85228"/>
            </a:xfrm>
          </p:grpSpPr>
          <p:sp>
            <p:nvSpPr>
              <p:cNvPr id="765" name="Google Shape;765;p18"/>
              <p:cNvSpPr/>
              <p:nvPr/>
            </p:nvSpPr>
            <p:spPr>
              <a:xfrm>
                <a:off x="0" y="0"/>
                <a:ext cx="5788286" cy="47128"/>
              </a:xfrm>
              <a:custGeom>
                <a:rect b="b" l="l" r="r" t="t"/>
                <a:pathLst>
                  <a:path extrusionOk="0" h="47128" w="5788286">
                    <a:moveTo>
                      <a:pt x="0" y="0"/>
                    </a:moveTo>
                    <a:lnTo>
                      <a:pt x="5788286" y="0"/>
                    </a:lnTo>
                    <a:lnTo>
                      <a:pt x="5788286" y="47128"/>
                    </a:lnTo>
                    <a:lnTo>
                      <a:pt x="0" y="4712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</p:sp>
          <p:sp>
            <p:nvSpPr>
              <p:cNvPr id="766" name="Google Shape;766;p18"/>
              <p:cNvSpPr txBox="1"/>
              <p:nvPr/>
            </p:nvSpPr>
            <p:spPr>
              <a:xfrm>
                <a:off x="0" y="-38100"/>
                <a:ext cx="5788200" cy="85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18525" lIns="18525" spcFirstLastPara="1" rIns="18525" wrap="square" tIns="18525">
                <a:noAutofit/>
              </a:bodyPr>
              <a:lstStyle/>
              <a:p>
                <a:pPr indent="0" lvl="0" marL="0" marR="0" rtl="0" algn="ctr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67" name="Google Shape;767;p18"/>
            <p:cNvGrpSpPr/>
            <p:nvPr/>
          </p:nvGrpSpPr>
          <p:grpSpPr>
            <a:xfrm rot="10800000">
              <a:off x="113523" y="109619"/>
              <a:ext cx="6765280" cy="137937"/>
              <a:chOff x="0" y="-19050"/>
              <a:chExt cx="3664038" cy="74706"/>
            </a:xfrm>
          </p:grpSpPr>
          <p:sp>
            <p:nvSpPr>
              <p:cNvPr id="768" name="Google Shape;768;p18"/>
              <p:cNvSpPr/>
              <p:nvPr/>
            </p:nvSpPr>
            <p:spPr>
              <a:xfrm>
                <a:off x="0" y="0"/>
                <a:ext cx="3664038" cy="55656"/>
              </a:xfrm>
              <a:custGeom>
                <a:rect b="b" l="l" r="r" t="t"/>
                <a:pathLst>
                  <a:path extrusionOk="0" h="55656" w="3664038">
                    <a:moveTo>
                      <a:pt x="0" y="0"/>
                    </a:moveTo>
                    <a:lnTo>
                      <a:pt x="3664038" y="0"/>
                    </a:lnTo>
                    <a:lnTo>
                      <a:pt x="3664038" y="55656"/>
                    </a:lnTo>
                    <a:lnTo>
                      <a:pt x="0" y="55656"/>
                    </a:lnTo>
                    <a:close/>
                  </a:path>
                </a:pathLst>
              </a:custGeom>
              <a:solidFill>
                <a:srgbClr val="939CCC"/>
              </a:solidFill>
              <a:ln>
                <a:noFill/>
              </a:ln>
            </p:spPr>
          </p:sp>
          <p:sp>
            <p:nvSpPr>
              <p:cNvPr id="769" name="Google Shape;769;p18"/>
              <p:cNvSpPr txBox="1"/>
              <p:nvPr/>
            </p:nvSpPr>
            <p:spPr>
              <a:xfrm>
                <a:off x="0" y="-19050"/>
                <a:ext cx="3663900" cy="74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18525" lIns="18525" spcFirstLastPara="1" rIns="18525" wrap="square" tIns="18525">
                <a:noAutofit/>
              </a:bodyPr>
              <a:lstStyle/>
              <a:p>
                <a:pPr indent="0" lvl="0" marL="0" marR="0" rtl="0" algn="ctr">
                  <a:lnSpc>
                    <a:spcPct val="92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70" name="Google Shape;770;p18"/>
            <p:cNvGrpSpPr/>
            <p:nvPr/>
          </p:nvGrpSpPr>
          <p:grpSpPr>
            <a:xfrm rot="-5400000">
              <a:off x="1459992" y="5378214"/>
              <a:ext cx="10687491" cy="150131"/>
              <a:chOff x="0" y="-19050"/>
              <a:chExt cx="5788286" cy="81310"/>
            </a:xfrm>
          </p:grpSpPr>
          <p:sp>
            <p:nvSpPr>
              <p:cNvPr id="771" name="Google Shape;771;p18"/>
              <p:cNvSpPr/>
              <p:nvPr/>
            </p:nvSpPr>
            <p:spPr>
              <a:xfrm>
                <a:off x="0" y="0"/>
                <a:ext cx="5788286" cy="62260"/>
              </a:xfrm>
              <a:custGeom>
                <a:rect b="b" l="l" r="r" t="t"/>
                <a:pathLst>
                  <a:path extrusionOk="0" h="62260" w="5788286">
                    <a:moveTo>
                      <a:pt x="0" y="0"/>
                    </a:moveTo>
                    <a:lnTo>
                      <a:pt x="5788286" y="0"/>
                    </a:lnTo>
                    <a:lnTo>
                      <a:pt x="5788286" y="62260"/>
                    </a:lnTo>
                    <a:lnTo>
                      <a:pt x="0" y="62260"/>
                    </a:lnTo>
                    <a:close/>
                  </a:path>
                </a:pathLst>
              </a:custGeom>
              <a:solidFill>
                <a:srgbClr val="939CCC"/>
              </a:solidFill>
              <a:ln>
                <a:noFill/>
              </a:ln>
            </p:spPr>
          </p:sp>
          <p:sp>
            <p:nvSpPr>
              <p:cNvPr id="772" name="Google Shape;772;p18"/>
              <p:cNvSpPr txBox="1"/>
              <p:nvPr/>
            </p:nvSpPr>
            <p:spPr>
              <a:xfrm>
                <a:off x="0" y="-19050"/>
                <a:ext cx="5788200" cy="81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18525" lIns="18525" spcFirstLastPara="1" rIns="18525" wrap="square" tIns="18525">
                <a:noAutofit/>
              </a:bodyPr>
              <a:lstStyle/>
              <a:p>
                <a:pPr indent="0" lvl="0" marL="0" marR="0" rtl="0" algn="ctr">
                  <a:lnSpc>
                    <a:spcPct val="92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773" name="Google Shape;773;p18"/>
          <p:cNvSpPr txBox="1"/>
          <p:nvPr/>
        </p:nvSpPr>
        <p:spPr>
          <a:xfrm>
            <a:off x="7254009" y="7539812"/>
            <a:ext cx="3755700" cy="15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latin typeface="Roboto Mono"/>
                <a:ea typeface="Roboto Mono"/>
                <a:cs typeface="Roboto Mono"/>
                <a:sym typeface="Roboto Mono"/>
              </a:rPr>
              <a:t>Optimizing AI performance with Alpha-Beta pruning for faster computation</a:t>
            </a:r>
            <a:endParaRPr/>
          </a:p>
        </p:txBody>
      </p:sp>
      <p:sp>
        <p:nvSpPr>
          <p:cNvPr id="774" name="Google Shape;774;p18"/>
          <p:cNvSpPr txBox="1"/>
          <p:nvPr/>
        </p:nvSpPr>
        <p:spPr>
          <a:xfrm>
            <a:off x="1480735" y="8502000"/>
            <a:ext cx="3755700" cy="15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latin typeface="Roboto Mono"/>
                <a:ea typeface="Roboto Mono"/>
                <a:cs typeface="Roboto Mono"/>
                <a:sym typeface="Roboto Mono"/>
              </a:rPr>
              <a:t>Fine-tuning AI strategies to ensure the game is challenging but fun</a:t>
            </a:r>
            <a:endParaRPr/>
          </a:p>
        </p:txBody>
      </p:sp>
      <p:sp>
        <p:nvSpPr>
          <p:cNvPr id="775" name="Google Shape;775;p18"/>
          <p:cNvSpPr txBox="1"/>
          <p:nvPr/>
        </p:nvSpPr>
        <p:spPr>
          <a:xfrm>
            <a:off x="13025252" y="8502000"/>
            <a:ext cx="3755700" cy="11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latin typeface="Roboto Mono"/>
                <a:ea typeface="Roboto Mono"/>
                <a:cs typeface="Roboto Mono"/>
                <a:sym typeface="Roboto Mono"/>
              </a:rPr>
              <a:t>Systematic testing and logging helps identify and fix issues quickly</a:t>
            </a:r>
            <a:endParaRPr/>
          </a:p>
        </p:txBody>
      </p:sp>
      <p:sp>
        <p:nvSpPr>
          <p:cNvPr id="776" name="Google Shape;776;p18"/>
          <p:cNvSpPr txBox="1"/>
          <p:nvPr/>
        </p:nvSpPr>
        <p:spPr>
          <a:xfrm>
            <a:off x="7444589" y="5233641"/>
            <a:ext cx="33987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3A52CF"/>
                </a:solidFill>
                <a:latin typeface="Roboto Mono"/>
                <a:ea typeface="Roboto Mono"/>
                <a:cs typeface="Roboto Mono"/>
                <a:sym typeface="Roboto Mono"/>
              </a:rPr>
              <a:t>Efficient Algorithms Are Crucial</a:t>
            </a:r>
            <a:endParaRPr sz="3000"/>
          </a:p>
        </p:txBody>
      </p:sp>
      <p:sp>
        <p:nvSpPr>
          <p:cNvPr id="777" name="Google Shape;777;p18"/>
          <p:cNvSpPr txBox="1"/>
          <p:nvPr/>
        </p:nvSpPr>
        <p:spPr>
          <a:xfrm>
            <a:off x="1684365" y="6545063"/>
            <a:ext cx="33987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3A52CF"/>
                </a:solidFill>
                <a:latin typeface="Roboto Mono"/>
                <a:ea typeface="Roboto Mono"/>
                <a:cs typeface="Roboto Mono"/>
                <a:sym typeface="Roboto Mono"/>
              </a:rPr>
              <a:t>Balancing Difficulty Levels</a:t>
            </a:r>
            <a:endParaRPr sz="3000"/>
          </a:p>
        </p:txBody>
      </p:sp>
      <p:sp>
        <p:nvSpPr>
          <p:cNvPr id="778" name="Google Shape;778;p18"/>
          <p:cNvSpPr txBox="1"/>
          <p:nvPr/>
        </p:nvSpPr>
        <p:spPr>
          <a:xfrm>
            <a:off x="13203706" y="6545063"/>
            <a:ext cx="33987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3A52CF"/>
                </a:solidFill>
                <a:latin typeface="Roboto Mono"/>
                <a:ea typeface="Roboto Mono"/>
                <a:cs typeface="Roboto Mono"/>
                <a:sym typeface="Roboto Mono"/>
              </a:rPr>
              <a:t>Debugging is Key in Complex Games</a:t>
            </a:r>
            <a:endParaRPr sz="3000"/>
          </a:p>
        </p:txBody>
      </p:sp>
      <p:grpSp>
        <p:nvGrpSpPr>
          <p:cNvPr id="779" name="Google Shape;779;p18"/>
          <p:cNvGrpSpPr/>
          <p:nvPr/>
        </p:nvGrpSpPr>
        <p:grpSpPr>
          <a:xfrm>
            <a:off x="12124528" y="205548"/>
            <a:ext cx="3758237" cy="499495"/>
            <a:chOff x="0" y="0"/>
            <a:chExt cx="5010983" cy="665993"/>
          </a:xfrm>
        </p:grpSpPr>
        <p:sp>
          <p:nvSpPr>
            <p:cNvPr id="780" name="Google Shape;780;p18"/>
            <p:cNvSpPr/>
            <p:nvPr/>
          </p:nvSpPr>
          <p:spPr>
            <a:xfrm>
              <a:off x="4219847" y="0"/>
              <a:ext cx="791136" cy="665993"/>
            </a:xfrm>
            <a:custGeom>
              <a:rect b="b" l="l" r="r" t="t"/>
              <a:pathLst>
                <a:path extrusionOk="0" h="665993" w="791136">
                  <a:moveTo>
                    <a:pt x="0" y="0"/>
                  </a:moveTo>
                  <a:lnTo>
                    <a:pt x="791136" y="0"/>
                  </a:lnTo>
                  <a:lnTo>
                    <a:pt x="791136" y="665993"/>
                  </a:lnTo>
                  <a:lnTo>
                    <a:pt x="0" y="66599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 amt="43000"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781" name="Google Shape;781;p18"/>
            <p:cNvSpPr/>
            <p:nvPr/>
          </p:nvSpPr>
          <p:spPr>
            <a:xfrm>
              <a:off x="2109924" y="0"/>
              <a:ext cx="791136" cy="665993"/>
            </a:xfrm>
            <a:custGeom>
              <a:rect b="b" l="l" r="r" t="t"/>
              <a:pathLst>
                <a:path extrusionOk="0" h="665993" w="791136">
                  <a:moveTo>
                    <a:pt x="0" y="0"/>
                  </a:moveTo>
                  <a:lnTo>
                    <a:pt x="791136" y="0"/>
                  </a:lnTo>
                  <a:lnTo>
                    <a:pt x="791136" y="665993"/>
                  </a:lnTo>
                  <a:lnTo>
                    <a:pt x="0" y="66599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782" name="Google Shape;782;p18"/>
            <p:cNvSpPr/>
            <p:nvPr/>
          </p:nvSpPr>
          <p:spPr>
            <a:xfrm>
              <a:off x="3164885" y="0"/>
              <a:ext cx="791136" cy="665993"/>
            </a:xfrm>
            <a:custGeom>
              <a:rect b="b" l="l" r="r" t="t"/>
              <a:pathLst>
                <a:path extrusionOk="0" h="665993" w="791136">
                  <a:moveTo>
                    <a:pt x="0" y="0"/>
                  </a:moveTo>
                  <a:lnTo>
                    <a:pt x="791136" y="0"/>
                  </a:lnTo>
                  <a:lnTo>
                    <a:pt x="791136" y="665993"/>
                  </a:lnTo>
                  <a:lnTo>
                    <a:pt x="0" y="66599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783" name="Google Shape;783;p18"/>
            <p:cNvSpPr/>
            <p:nvPr/>
          </p:nvSpPr>
          <p:spPr>
            <a:xfrm>
              <a:off x="1054962" y="0"/>
              <a:ext cx="791136" cy="665993"/>
            </a:xfrm>
            <a:custGeom>
              <a:rect b="b" l="l" r="r" t="t"/>
              <a:pathLst>
                <a:path extrusionOk="0" h="665993" w="791136">
                  <a:moveTo>
                    <a:pt x="0" y="0"/>
                  </a:moveTo>
                  <a:lnTo>
                    <a:pt x="791136" y="0"/>
                  </a:lnTo>
                  <a:lnTo>
                    <a:pt x="791136" y="665993"/>
                  </a:lnTo>
                  <a:lnTo>
                    <a:pt x="0" y="66599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784" name="Google Shape;784;p18"/>
            <p:cNvSpPr/>
            <p:nvPr/>
          </p:nvSpPr>
          <p:spPr>
            <a:xfrm>
              <a:off x="0" y="0"/>
              <a:ext cx="791136" cy="665993"/>
            </a:xfrm>
            <a:custGeom>
              <a:rect b="b" l="l" r="r" t="t"/>
              <a:pathLst>
                <a:path extrusionOk="0" h="665993" w="791136">
                  <a:moveTo>
                    <a:pt x="0" y="0"/>
                  </a:moveTo>
                  <a:lnTo>
                    <a:pt x="791136" y="0"/>
                  </a:lnTo>
                  <a:lnTo>
                    <a:pt x="791136" y="665993"/>
                  </a:lnTo>
                  <a:lnTo>
                    <a:pt x="0" y="66599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</p:grpSp>
      <p:sp>
        <p:nvSpPr>
          <p:cNvPr id="785" name="Google Shape;785;p18"/>
          <p:cNvSpPr txBox="1"/>
          <p:nvPr/>
        </p:nvSpPr>
        <p:spPr>
          <a:xfrm>
            <a:off x="653827" y="242837"/>
            <a:ext cx="10877100" cy="5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50">
                <a:solidFill>
                  <a:srgbClr val="FFFFFF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Lessons Learned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19"/>
          <p:cNvSpPr txBox="1"/>
          <p:nvPr/>
        </p:nvSpPr>
        <p:spPr>
          <a:xfrm>
            <a:off x="5096525" y="540200"/>
            <a:ext cx="9558900" cy="9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399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999">
                <a:solidFill>
                  <a:srgbClr val="5067DC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DEMO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p20"/>
          <p:cNvSpPr txBox="1"/>
          <p:nvPr/>
        </p:nvSpPr>
        <p:spPr>
          <a:xfrm>
            <a:off x="5096525" y="540200"/>
            <a:ext cx="9558900" cy="9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399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999">
                <a:solidFill>
                  <a:srgbClr val="5067DC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GITHUB</a:t>
            </a:r>
            <a:endParaRPr/>
          </a:p>
        </p:txBody>
      </p:sp>
      <p:sp>
        <p:nvSpPr>
          <p:cNvPr id="796" name="Google Shape;796;p20"/>
          <p:cNvSpPr txBox="1"/>
          <p:nvPr/>
        </p:nvSpPr>
        <p:spPr>
          <a:xfrm>
            <a:off x="2125350" y="3361050"/>
            <a:ext cx="14337600" cy="45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u="sng">
                <a:solidFill>
                  <a:schemeClr val="hlink"/>
                </a:solidFill>
                <a:latin typeface="Roboto Mono"/>
                <a:ea typeface="Roboto Mono"/>
                <a:cs typeface="Roboto Mono"/>
                <a:sym typeface="Roboto Mono"/>
                <a:hlinkClick r:id="rId3"/>
              </a:rPr>
              <a:t>https://github.com/DaBombShan11/COSC-473---AI-Game-Connect-Four-</a:t>
            </a:r>
            <a:endParaRPr sz="28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899BFC"/>
            </a:gs>
            <a:gs pos="100000">
              <a:srgbClr val="FCFCFC"/>
            </a:gs>
          </a:gsLst>
          <a:lin ang="5400012" scaled="0"/>
        </a:gradFill>
      </p:bgPr>
    </p:bg>
    <p:spTree>
      <p:nvGrpSpPr>
        <p:cNvPr id="800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1" name="Google Shape;801;p21"/>
          <p:cNvGrpSpPr/>
          <p:nvPr/>
        </p:nvGrpSpPr>
        <p:grpSpPr>
          <a:xfrm>
            <a:off x="0" y="-144662"/>
            <a:ext cx="18288118" cy="1036554"/>
            <a:chOff x="0" y="-38100"/>
            <a:chExt cx="4816592" cy="273000"/>
          </a:xfrm>
        </p:grpSpPr>
        <p:sp>
          <p:nvSpPr>
            <p:cNvPr id="802" name="Google Shape;802;p21"/>
            <p:cNvSpPr/>
            <p:nvPr/>
          </p:nvSpPr>
          <p:spPr>
            <a:xfrm>
              <a:off x="0" y="0"/>
              <a:ext cx="4816592" cy="234809"/>
            </a:xfrm>
            <a:custGeom>
              <a:rect b="b" l="l" r="r" t="t"/>
              <a:pathLst>
                <a:path extrusionOk="0" h="234809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34809"/>
                  </a:lnTo>
                  <a:lnTo>
                    <a:pt x="0" y="234809"/>
                  </a:lnTo>
                  <a:close/>
                </a:path>
              </a:pathLst>
            </a:custGeom>
            <a:solidFill>
              <a:srgbClr val="5067DC"/>
            </a:solidFill>
            <a:ln>
              <a:noFill/>
            </a:ln>
          </p:spPr>
        </p:sp>
        <p:sp>
          <p:nvSpPr>
            <p:cNvPr id="803" name="Google Shape;803;p21"/>
            <p:cNvSpPr txBox="1"/>
            <p:nvPr/>
          </p:nvSpPr>
          <p:spPr>
            <a:xfrm>
              <a:off x="0" y="-38100"/>
              <a:ext cx="4816500" cy="27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04" name="Google Shape;804;p21"/>
          <p:cNvSpPr/>
          <p:nvPr/>
        </p:nvSpPr>
        <p:spPr>
          <a:xfrm>
            <a:off x="17170177" y="223297"/>
            <a:ext cx="460559" cy="460559"/>
          </a:xfrm>
          <a:custGeom>
            <a:rect b="b" l="l" r="r" t="t"/>
            <a:pathLst>
              <a:path extrusionOk="0" h="6352540" w="6352540">
                <a:moveTo>
                  <a:pt x="6352540" y="0"/>
                </a:moveTo>
                <a:lnTo>
                  <a:pt x="6352540" y="1410970"/>
                </a:lnTo>
                <a:lnTo>
                  <a:pt x="5646420" y="1410970"/>
                </a:lnTo>
                <a:lnTo>
                  <a:pt x="5646420" y="2117090"/>
                </a:lnTo>
                <a:lnTo>
                  <a:pt x="4940300" y="2117090"/>
                </a:lnTo>
                <a:lnTo>
                  <a:pt x="4940300" y="2823210"/>
                </a:lnTo>
                <a:lnTo>
                  <a:pt x="4234180" y="2823210"/>
                </a:lnTo>
                <a:lnTo>
                  <a:pt x="4234180" y="3529330"/>
                </a:lnTo>
                <a:lnTo>
                  <a:pt x="4940300" y="3529330"/>
                </a:lnTo>
                <a:lnTo>
                  <a:pt x="4940300" y="4235450"/>
                </a:lnTo>
                <a:lnTo>
                  <a:pt x="5646420" y="4235450"/>
                </a:lnTo>
                <a:lnTo>
                  <a:pt x="5646420" y="4941570"/>
                </a:lnTo>
                <a:lnTo>
                  <a:pt x="6352540" y="4941570"/>
                </a:lnTo>
                <a:lnTo>
                  <a:pt x="6352540" y="6352540"/>
                </a:lnTo>
                <a:lnTo>
                  <a:pt x="4941570" y="6352540"/>
                </a:lnTo>
                <a:lnTo>
                  <a:pt x="4941570" y="5646420"/>
                </a:lnTo>
                <a:lnTo>
                  <a:pt x="4235450" y="5646420"/>
                </a:lnTo>
                <a:lnTo>
                  <a:pt x="4235450" y="4940300"/>
                </a:lnTo>
                <a:lnTo>
                  <a:pt x="3529330" y="4940300"/>
                </a:lnTo>
                <a:lnTo>
                  <a:pt x="3529330" y="4234180"/>
                </a:lnTo>
                <a:lnTo>
                  <a:pt x="2823210" y="4234180"/>
                </a:lnTo>
                <a:lnTo>
                  <a:pt x="2823210" y="4940300"/>
                </a:lnTo>
                <a:lnTo>
                  <a:pt x="2117090" y="4940300"/>
                </a:lnTo>
                <a:lnTo>
                  <a:pt x="2117090" y="5646420"/>
                </a:lnTo>
                <a:lnTo>
                  <a:pt x="1410970" y="5646420"/>
                </a:lnTo>
                <a:lnTo>
                  <a:pt x="1410970" y="6352540"/>
                </a:lnTo>
                <a:lnTo>
                  <a:pt x="0" y="6352540"/>
                </a:lnTo>
                <a:cubicBezTo>
                  <a:pt x="0" y="6352540"/>
                  <a:pt x="0" y="5124450"/>
                  <a:pt x="0" y="4939030"/>
                </a:cubicBezTo>
                <a:lnTo>
                  <a:pt x="706120" y="4939030"/>
                </a:lnTo>
                <a:lnTo>
                  <a:pt x="706120" y="4232910"/>
                </a:lnTo>
                <a:lnTo>
                  <a:pt x="1412240" y="4232910"/>
                </a:lnTo>
                <a:lnTo>
                  <a:pt x="1412240" y="3526790"/>
                </a:lnTo>
                <a:lnTo>
                  <a:pt x="2118360" y="3526790"/>
                </a:lnTo>
                <a:lnTo>
                  <a:pt x="2118360" y="2820670"/>
                </a:lnTo>
                <a:lnTo>
                  <a:pt x="1412240" y="2820670"/>
                </a:lnTo>
                <a:lnTo>
                  <a:pt x="1412240" y="2114550"/>
                </a:lnTo>
                <a:lnTo>
                  <a:pt x="708660" y="2114550"/>
                </a:lnTo>
                <a:lnTo>
                  <a:pt x="708660" y="1408430"/>
                </a:lnTo>
                <a:lnTo>
                  <a:pt x="0" y="1408430"/>
                </a:lnTo>
                <a:lnTo>
                  <a:pt x="0" y="0"/>
                </a:lnTo>
                <a:lnTo>
                  <a:pt x="1413510" y="0"/>
                </a:lnTo>
                <a:lnTo>
                  <a:pt x="1413510" y="706120"/>
                </a:lnTo>
                <a:lnTo>
                  <a:pt x="2119630" y="706120"/>
                </a:lnTo>
                <a:lnTo>
                  <a:pt x="2119630" y="1412240"/>
                </a:lnTo>
                <a:lnTo>
                  <a:pt x="2825750" y="1412240"/>
                </a:lnTo>
                <a:lnTo>
                  <a:pt x="2825750" y="2118360"/>
                </a:lnTo>
                <a:lnTo>
                  <a:pt x="3531870" y="2118360"/>
                </a:lnTo>
                <a:lnTo>
                  <a:pt x="3531870" y="1412240"/>
                </a:lnTo>
                <a:lnTo>
                  <a:pt x="4237990" y="1412240"/>
                </a:lnTo>
                <a:lnTo>
                  <a:pt x="4237990" y="706120"/>
                </a:lnTo>
                <a:lnTo>
                  <a:pt x="4944110" y="706120"/>
                </a:lnTo>
                <a:lnTo>
                  <a:pt x="4944110" y="0"/>
                </a:lnTo>
                <a:lnTo>
                  <a:pt x="635254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5" name="Google Shape;805;p21"/>
          <p:cNvSpPr/>
          <p:nvPr/>
        </p:nvSpPr>
        <p:spPr>
          <a:xfrm>
            <a:off x="-720399" y="1742230"/>
            <a:ext cx="1550640" cy="1550640"/>
          </a:xfrm>
          <a:custGeom>
            <a:rect b="b" l="l" r="r" t="t"/>
            <a:pathLst>
              <a:path extrusionOk="0" h="1550640" w="1550640">
                <a:moveTo>
                  <a:pt x="0" y="0"/>
                </a:moveTo>
                <a:lnTo>
                  <a:pt x="1550641" y="0"/>
                </a:lnTo>
                <a:lnTo>
                  <a:pt x="1550641" y="1550641"/>
                </a:lnTo>
                <a:lnTo>
                  <a:pt x="0" y="155064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06" name="Google Shape;806;p21"/>
          <p:cNvSpPr/>
          <p:nvPr/>
        </p:nvSpPr>
        <p:spPr>
          <a:xfrm>
            <a:off x="1337469" y="1742230"/>
            <a:ext cx="1550640" cy="1550640"/>
          </a:xfrm>
          <a:custGeom>
            <a:rect b="b" l="l" r="r" t="t"/>
            <a:pathLst>
              <a:path extrusionOk="0" h="1550640" w="1550640">
                <a:moveTo>
                  <a:pt x="0" y="0"/>
                </a:moveTo>
                <a:lnTo>
                  <a:pt x="1550641" y="0"/>
                </a:lnTo>
                <a:lnTo>
                  <a:pt x="1550641" y="1550641"/>
                </a:lnTo>
                <a:lnTo>
                  <a:pt x="0" y="155064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07" name="Google Shape;807;p21"/>
          <p:cNvSpPr/>
          <p:nvPr/>
        </p:nvSpPr>
        <p:spPr>
          <a:xfrm>
            <a:off x="3392935" y="1742230"/>
            <a:ext cx="1550640" cy="1550640"/>
          </a:xfrm>
          <a:custGeom>
            <a:rect b="b" l="l" r="r" t="t"/>
            <a:pathLst>
              <a:path extrusionOk="0" h="1550640" w="1550640">
                <a:moveTo>
                  <a:pt x="0" y="0"/>
                </a:moveTo>
                <a:lnTo>
                  <a:pt x="1550640" y="0"/>
                </a:lnTo>
                <a:lnTo>
                  <a:pt x="1550640" y="1550641"/>
                </a:lnTo>
                <a:lnTo>
                  <a:pt x="0" y="155064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808" name="Google Shape;808;p21"/>
          <p:cNvGrpSpPr/>
          <p:nvPr/>
        </p:nvGrpSpPr>
        <p:grpSpPr>
          <a:xfrm>
            <a:off x="0" y="5286561"/>
            <a:ext cx="18288000" cy="5143500"/>
            <a:chOff x="0" y="0"/>
            <a:chExt cx="24384000" cy="6858000"/>
          </a:xfrm>
        </p:grpSpPr>
        <p:sp>
          <p:nvSpPr>
            <p:cNvPr id="809" name="Google Shape;809;p21"/>
            <p:cNvSpPr/>
            <p:nvPr/>
          </p:nvSpPr>
          <p:spPr>
            <a:xfrm>
              <a:off x="0" y="0"/>
              <a:ext cx="12192000" cy="6858000"/>
            </a:xfrm>
            <a:custGeom>
              <a:rect b="b" l="l" r="r" t="t"/>
              <a:pathLst>
                <a:path extrusionOk="0" h="6858000" w="12192000">
                  <a:moveTo>
                    <a:pt x="0" y="0"/>
                  </a:moveTo>
                  <a:lnTo>
                    <a:pt x="12192000" y="0"/>
                  </a:lnTo>
                  <a:lnTo>
                    <a:pt x="12192000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810" name="Google Shape;810;p21"/>
            <p:cNvSpPr/>
            <p:nvPr/>
          </p:nvSpPr>
          <p:spPr>
            <a:xfrm>
              <a:off x="12192000" y="0"/>
              <a:ext cx="12192000" cy="6858000"/>
            </a:xfrm>
            <a:custGeom>
              <a:rect b="b" l="l" r="r" t="t"/>
              <a:pathLst>
                <a:path extrusionOk="0" h="6858000" w="12192000">
                  <a:moveTo>
                    <a:pt x="0" y="0"/>
                  </a:moveTo>
                  <a:lnTo>
                    <a:pt x="12192000" y="0"/>
                  </a:lnTo>
                  <a:lnTo>
                    <a:pt x="12192000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</p:grpSp>
      <p:sp>
        <p:nvSpPr>
          <p:cNvPr id="811" name="Google Shape;811;p21"/>
          <p:cNvSpPr txBox="1"/>
          <p:nvPr/>
        </p:nvSpPr>
        <p:spPr>
          <a:xfrm>
            <a:off x="1108916" y="4894224"/>
            <a:ext cx="6622500" cy="46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534" u="none" cap="none" strike="noStrike">
                <a:solidFill>
                  <a:srgbClr val="5067DC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GAME</a:t>
            </a:r>
            <a:endParaRPr/>
          </a:p>
          <a:p>
            <a:pPr indent="0" lvl="0" marL="0" marR="0" rtl="0" algn="l">
              <a:lnSpc>
                <a:spcPct val="1399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534" u="none" cap="none" strike="noStrike">
                <a:solidFill>
                  <a:srgbClr val="5067DC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OVER</a:t>
            </a:r>
            <a:endParaRPr/>
          </a:p>
        </p:txBody>
      </p:sp>
      <p:sp>
        <p:nvSpPr>
          <p:cNvPr id="812" name="Google Shape;812;p21"/>
          <p:cNvSpPr txBox="1"/>
          <p:nvPr/>
        </p:nvSpPr>
        <p:spPr>
          <a:xfrm>
            <a:off x="12307616" y="1504105"/>
            <a:ext cx="9998700" cy="4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533" u="none" cap="none" strike="noStrike">
                <a:solidFill>
                  <a:srgbClr val="5067DC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GAME</a:t>
            </a:r>
            <a:endParaRPr/>
          </a:p>
          <a:p>
            <a:pPr indent="0" lvl="0" marL="0" marR="0" rtl="0" algn="ctr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533" u="none" cap="none" strike="noStrike">
                <a:solidFill>
                  <a:srgbClr val="5067DC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OVER</a:t>
            </a:r>
            <a:endParaRPr/>
          </a:p>
        </p:txBody>
      </p:sp>
      <p:sp>
        <p:nvSpPr>
          <p:cNvPr id="813" name="Google Shape;813;p21"/>
          <p:cNvSpPr/>
          <p:nvPr/>
        </p:nvSpPr>
        <p:spPr>
          <a:xfrm>
            <a:off x="12820068" y="4440392"/>
            <a:ext cx="1844914" cy="1613461"/>
          </a:xfrm>
          <a:custGeom>
            <a:rect b="b" l="l" r="r" t="t"/>
            <a:pathLst>
              <a:path extrusionOk="0" h="1613461" w="1844914">
                <a:moveTo>
                  <a:pt x="0" y="0"/>
                </a:moveTo>
                <a:lnTo>
                  <a:pt x="1844914" y="0"/>
                </a:lnTo>
                <a:lnTo>
                  <a:pt x="1844914" y="1613461"/>
                </a:lnTo>
                <a:lnTo>
                  <a:pt x="0" y="161346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14" name="Google Shape;814;p21"/>
          <p:cNvSpPr/>
          <p:nvPr/>
        </p:nvSpPr>
        <p:spPr>
          <a:xfrm>
            <a:off x="13182484" y="7629601"/>
            <a:ext cx="1519132" cy="1628699"/>
          </a:xfrm>
          <a:custGeom>
            <a:rect b="b" l="l" r="r" t="t"/>
            <a:pathLst>
              <a:path extrusionOk="0" h="1628699" w="1519132">
                <a:moveTo>
                  <a:pt x="0" y="0"/>
                </a:moveTo>
                <a:lnTo>
                  <a:pt x="1519132" y="0"/>
                </a:lnTo>
                <a:lnTo>
                  <a:pt x="1519132" y="1628699"/>
                </a:lnTo>
                <a:lnTo>
                  <a:pt x="0" y="162869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15" name="Google Shape;815;p21"/>
          <p:cNvSpPr/>
          <p:nvPr/>
        </p:nvSpPr>
        <p:spPr>
          <a:xfrm>
            <a:off x="15223955" y="7629601"/>
            <a:ext cx="1519132" cy="1628699"/>
          </a:xfrm>
          <a:custGeom>
            <a:rect b="b" l="l" r="r" t="t"/>
            <a:pathLst>
              <a:path extrusionOk="0" h="1628699" w="1519132">
                <a:moveTo>
                  <a:pt x="0" y="0"/>
                </a:moveTo>
                <a:lnTo>
                  <a:pt x="1519132" y="0"/>
                </a:lnTo>
                <a:lnTo>
                  <a:pt x="1519132" y="1628699"/>
                </a:lnTo>
                <a:lnTo>
                  <a:pt x="0" y="162869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16" name="Google Shape;816;p21"/>
          <p:cNvSpPr/>
          <p:nvPr/>
        </p:nvSpPr>
        <p:spPr>
          <a:xfrm>
            <a:off x="17265427" y="7629601"/>
            <a:ext cx="1519132" cy="1628699"/>
          </a:xfrm>
          <a:custGeom>
            <a:rect b="b" l="l" r="r" t="t"/>
            <a:pathLst>
              <a:path extrusionOk="0" h="1628699" w="1519132">
                <a:moveTo>
                  <a:pt x="0" y="0"/>
                </a:moveTo>
                <a:lnTo>
                  <a:pt x="1519131" y="0"/>
                </a:lnTo>
                <a:lnTo>
                  <a:pt x="1519131" y="1628699"/>
                </a:lnTo>
                <a:lnTo>
                  <a:pt x="0" y="162869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817" name="Google Shape;817;p21"/>
          <p:cNvGrpSpPr/>
          <p:nvPr/>
        </p:nvGrpSpPr>
        <p:grpSpPr>
          <a:xfrm>
            <a:off x="8250998" y="8470054"/>
            <a:ext cx="2287381" cy="523875"/>
            <a:chOff x="0" y="0"/>
            <a:chExt cx="3049841" cy="698500"/>
          </a:xfrm>
        </p:grpSpPr>
        <p:sp>
          <p:nvSpPr>
            <p:cNvPr id="818" name="Google Shape;818;p21"/>
            <p:cNvSpPr/>
            <p:nvPr/>
          </p:nvSpPr>
          <p:spPr>
            <a:xfrm>
              <a:off x="0" y="0"/>
              <a:ext cx="698500" cy="698500"/>
            </a:xfrm>
            <a:custGeom>
              <a:rect b="b" l="l" r="r" t="t"/>
              <a:pathLst>
                <a:path extrusionOk="0" h="6350000" w="6350000">
                  <a:moveTo>
                    <a:pt x="6350000" y="2268220"/>
                  </a:moveTo>
                  <a:lnTo>
                    <a:pt x="6350000" y="4083050"/>
                  </a:lnTo>
                  <a:lnTo>
                    <a:pt x="6141720" y="4083050"/>
                  </a:lnTo>
                  <a:lnTo>
                    <a:pt x="6141720" y="4536440"/>
                  </a:lnTo>
                  <a:lnTo>
                    <a:pt x="5681980" y="4536440"/>
                  </a:lnTo>
                  <a:lnTo>
                    <a:pt x="5681980" y="4989830"/>
                  </a:lnTo>
                  <a:lnTo>
                    <a:pt x="5242560" y="4989830"/>
                  </a:lnTo>
                  <a:lnTo>
                    <a:pt x="5242560" y="5443220"/>
                  </a:lnTo>
                  <a:lnTo>
                    <a:pt x="4820920" y="5443220"/>
                  </a:lnTo>
                  <a:lnTo>
                    <a:pt x="4820920" y="5896610"/>
                  </a:lnTo>
                  <a:lnTo>
                    <a:pt x="4196080" y="5896610"/>
                  </a:lnTo>
                  <a:lnTo>
                    <a:pt x="4196080" y="6350000"/>
                  </a:lnTo>
                  <a:lnTo>
                    <a:pt x="2119630" y="6350000"/>
                  </a:lnTo>
                  <a:lnTo>
                    <a:pt x="2119630" y="5896610"/>
                  </a:lnTo>
                  <a:lnTo>
                    <a:pt x="1494790" y="5896610"/>
                  </a:lnTo>
                  <a:lnTo>
                    <a:pt x="1494790" y="5443220"/>
                  </a:lnTo>
                  <a:lnTo>
                    <a:pt x="1073150" y="5443220"/>
                  </a:lnTo>
                  <a:lnTo>
                    <a:pt x="1073150" y="4989830"/>
                  </a:lnTo>
                  <a:lnTo>
                    <a:pt x="633730" y="4989830"/>
                  </a:lnTo>
                  <a:lnTo>
                    <a:pt x="633730" y="4536440"/>
                  </a:lnTo>
                  <a:lnTo>
                    <a:pt x="208280" y="4536440"/>
                  </a:lnTo>
                  <a:lnTo>
                    <a:pt x="208280" y="4083050"/>
                  </a:lnTo>
                  <a:lnTo>
                    <a:pt x="0" y="4083050"/>
                  </a:lnTo>
                  <a:lnTo>
                    <a:pt x="0" y="2268220"/>
                  </a:lnTo>
                  <a:lnTo>
                    <a:pt x="208280" y="2268220"/>
                  </a:lnTo>
                  <a:lnTo>
                    <a:pt x="208280" y="1814830"/>
                  </a:lnTo>
                  <a:lnTo>
                    <a:pt x="633730" y="1814830"/>
                  </a:lnTo>
                  <a:lnTo>
                    <a:pt x="633730" y="1361440"/>
                  </a:lnTo>
                  <a:lnTo>
                    <a:pt x="1073150" y="1361440"/>
                  </a:lnTo>
                  <a:lnTo>
                    <a:pt x="1073150" y="906780"/>
                  </a:lnTo>
                  <a:lnTo>
                    <a:pt x="1494790" y="906780"/>
                  </a:lnTo>
                  <a:lnTo>
                    <a:pt x="1494790" y="453390"/>
                  </a:lnTo>
                  <a:lnTo>
                    <a:pt x="2119630" y="453390"/>
                  </a:lnTo>
                  <a:lnTo>
                    <a:pt x="2119630" y="0"/>
                  </a:lnTo>
                  <a:lnTo>
                    <a:pt x="4197350" y="0"/>
                  </a:lnTo>
                  <a:lnTo>
                    <a:pt x="4197350" y="453390"/>
                  </a:lnTo>
                  <a:lnTo>
                    <a:pt x="4822190" y="453390"/>
                  </a:lnTo>
                  <a:lnTo>
                    <a:pt x="4822190" y="906780"/>
                  </a:lnTo>
                  <a:lnTo>
                    <a:pt x="5243830" y="906780"/>
                  </a:lnTo>
                  <a:lnTo>
                    <a:pt x="5243830" y="1360170"/>
                  </a:lnTo>
                  <a:lnTo>
                    <a:pt x="5683250" y="1360170"/>
                  </a:lnTo>
                  <a:lnTo>
                    <a:pt x="5683250" y="1813560"/>
                  </a:lnTo>
                  <a:lnTo>
                    <a:pt x="6142990" y="1813560"/>
                  </a:lnTo>
                  <a:lnTo>
                    <a:pt x="6142990" y="2266950"/>
                  </a:lnTo>
                  <a:lnTo>
                    <a:pt x="6350000" y="2266950"/>
                  </a:lnTo>
                  <a:close/>
                </a:path>
              </a:pathLst>
            </a:custGeom>
            <a:solidFill>
              <a:srgbClr val="5067DC"/>
            </a:solidFill>
            <a:ln>
              <a:noFill/>
            </a:ln>
          </p:spPr>
        </p:sp>
        <p:sp>
          <p:nvSpPr>
            <p:cNvPr id="819" name="Google Shape;819;p21"/>
            <p:cNvSpPr/>
            <p:nvPr/>
          </p:nvSpPr>
          <p:spPr>
            <a:xfrm>
              <a:off x="1175989" y="0"/>
              <a:ext cx="698500" cy="698500"/>
            </a:xfrm>
            <a:custGeom>
              <a:rect b="b" l="l" r="r" t="t"/>
              <a:pathLst>
                <a:path extrusionOk="0" h="6350000" w="6350000">
                  <a:moveTo>
                    <a:pt x="6350000" y="2268220"/>
                  </a:moveTo>
                  <a:lnTo>
                    <a:pt x="6350000" y="4083050"/>
                  </a:lnTo>
                  <a:lnTo>
                    <a:pt x="6141720" y="4083050"/>
                  </a:lnTo>
                  <a:lnTo>
                    <a:pt x="6141720" y="4536440"/>
                  </a:lnTo>
                  <a:lnTo>
                    <a:pt x="5681980" y="4536440"/>
                  </a:lnTo>
                  <a:lnTo>
                    <a:pt x="5681980" y="4989830"/>
                  </a:lnTo>
                  <a:lnTo>
                    <a:pt x="5242560" y="4989830"/>
                  </a:lnTo>
                  <a:lnTo>
                    <a:pt x="5242560" y="5443220"/>
                  </a:lnTo>
                  <a:lnTo>
                    <a:pt x="4820920" y="5443220"/>
                  </a:lnTo>
                  <a:lnTo>
                    <a:pt x="4820920" y="5896610"/>
                  </a:lnTo>
                  <a:lnTo>
                    <a:pt x="4196080" y="5896610"/>
                  </a:lnTo>
                  <a:lnTo>
                    <a:pt x="4196080" y="6350000"/>
                  </a:lnTo>
                  <a:lnTo>
                    <a:pt x="2119630" y="6350000"/>
                  </a:lnTo>
                  <a:lnTo>
                    <a:pt x="2119630" y="5896610"/>
                  </a:lnTo>
                  <a:lnTo>
                    <a:pt x="1494790" y="5896610"/>
                  </a:lnTo>
                  <a:lnTo>
                    <a:pt x="1494790" y="5443220"/>
                  </a:lnTo>
                  <a:lnTo>
                    <a:pt x="1073150" y="5443220"/>
                  </a:lnTo>
                  <a:lnTo>
                    <a:pt x="1073150" y="4989830"/>
                  </a:lnTo>
                  <a:lnTo>
                    <a:pt x="633730" y="4989830"/>
                  </a:lnTo>
                  <a:lnTo>
                    <a:pt x="633730" y="4536440"/>
                  </a:lnTo>
                  <a:lnTo>
                    <a:pt x="208280" y="4536440"/>
                  </a:lnTo>
                  <a:lnTo>
                    <a:pt x="208280" y="4083050"/>
                  </a:lnTo>
                  <a:lnTo>
                    <a:pt x="0" y="4083050"/>
                  </a:lnTo>
                  <a:lnTo>
                    <a:pt x="0" y="2268220"/>
                  </a:lnTo>
                  <a:lnTo>
                    <a:pt x="208280" y="2268220"/>
                  </a:lnTo>
                  <a:lnTo>
                    <a:pt x="208280" y="1814830"/>
                  </a:lnTo>
                  <a:lnTo>
                    <a:pt x="633730" y="1814830"/>
                  </a:lnTo>
                  <a:lnTo>
                    <a:pt x="633730" y="1361440"/>
                  </a:lnTo>
                  <a:lnTo>
                    <a:pt x="1073150" y="1361440"/>
                  </a:lnTo>
                  <a:lnTo>
                    <a:pt x="1073150" y="906780"/>
                  </a:lnTo>
                  <a:lnTo>
                    <a:pt x="1494790" y="906780"/>
                  </a:lnTo>
                  <a:lnTo>
                    <a:pt x="1494790" y="453390"/>
                  </a:lnTo>
                  <a:lnTo>
                    <a:pt x="2119630" y="453390"/>
                  </a:lnTo>
                  <a:lnTo>
                    <a:pt x="2119630" y="0"/>
                  </a:lnTo>
                  <a:lnTo>
                    <a:pt x="4197350" y="0"/>
                  </a:lnTo>
                  <a:lnTo>
                    <a:pt x="4197350" y="453390"/>
                  </a:lnTo>
                  <a:lnTo>
                    <a:pt x="4822190" y="453390"/>
                  </a:lnTo>
                  <a:lnTo>
                    <a:pt x="4822190" y="906780"/>
                  </a:lnTo>
                  <a:lnTo>
                    <a:pt x="5243830" y="906780"/>
                  </a:lnTo>
                  <a:lnTo>
                    <a:pt x="5243830" y="1360170"/>
                  </a:lnTo>
                  <a:lnTo>
                    <a:pt x="5683250" y="1360170"/>
                  </a:lnTo>
                  <a:lnTo>
                    <a:pt x="5683250" y="1813560"/>
                  </a:lnTo>
                  <a:lnTo>
                    <a:pt x="6142990" y="1813560"/>
                  </a:lnTo>
                  <a:lnTo>
                    <a:pt x="6142990" y="2266950"/>
                  </a:lnTo>
                  <a:lnTo>
                    <a:pt x="6350000" y="2266950"/>
                  </a:lnTo>
                  <a:close/>
                </a:path>
              </a:pathLst>
            </a:custGeom>
            <a:solidFill>
              <a:srgbClr val="5067DC"/>
            </a:solidFill>
            <a:ln>
              <a:noFill/>
            </a:ln>
          </p:spPr>
        </p:sp>
        <p:sp>
          <p:nvSpPr>
            <p:cNvPr id="820" name="Google Shape;820;p21"/>
            <p:cNvSpPr/>
            <p:nvPr/>
          </p:nvSpPr>
          <p:spPr>
            <a:xfrm>
              <a:off x="2351341" y="0"/>
              <a:ext cx="698500" cy="698500"/>
            </a:xfrm>
            <a:custGeom>
              <a:rect b="b" l="l" r="r" t="t"/>
              <a:pathLst>
                <a:path extrusionOk="0" h="6350000" w="6350000">
                  <a:moveTo>
                    <a:pt x="6350000" y="2268220"/>
                  </a:moveTo>
                  <a:lnTo>
                    <a:pt x="6350000" y="4083050"/>
                  </a:lnTo>
                  <a:lnTo>
                    <a:pt x="6141720" y="4083050"/>
                  </a:lnTo>
                  <a:lnTo>
                    <a:pt x="6141720" y="4536440"/>
                  </a:lnTo>
                  <a:lnTo>
                    <a:pt x="5681980" y="4536440"/>
                  </a:lnTo>
                  <a:lnTo>
                    <a:pt x="5681980" y="4989830"/>
                  </a:lnTo>
                  <a:lnTo>
                    <a:pt x="5242560" y="4989830"/>
                  </a:lnTo>
                  <a:lnTo>
                    <a:pt x="5242560" y="5443220"/>
                  </a:lnTo>
                  <a:lnTo>
                    <a:pt x="4820920" y="5443220"/>
                  </a:lnTo>
                  <a:lnTo>
                    <a:pt x="4820920" y="5896610"/>
                  </a:lnTo>
                  <a:lnTo>
                    <a:pt x="4196080" y="5896610"/>
                  </a:lnTo>
                  <a:lnTo>
                    <a:pt x="4196080" y="6350000"/>
                  </a:lnTo>
                  <a:lnTo>
                    <a:pt x="2119630" y="6350000"/>
                  </a:lnTo>
                  <a:lnTo>
                    <a:pt x="2119630" y="5896610"/>
                  </a:lnTo>
                  <a:lnTo>
                    <a:pt x="1494790" y="5896610"/>
                  </a:lnTo>
                  <a:lnTo>
                    <a:pt x="1494790" y="5443220"/>
                  </a:lnTo>
                  <a:lnTo>
                    <a:pt x="1073150" y="5443220"/>
                  </a:lnTo>
                  <a:lnTo>
                    <a:pt x="1073150" y="4989830"/>
                  </a:lnTo>
                  <a:lnTo>
                    <a:pt x="633730" y="4989830"/>
                  </a:lnTo>
                  <a:lnTo>
                    <a:pt x="633730" y="4536440"/>
                  </a:lnTo>
                  <a:lnTo>
                    <a:pt x="208280" y="4536440"/>
                  </a:lnTo>
                  <a:lnTo>
                    <a:pt x="208280" y="4083050"/>
                  </a:lnTo>
                  <a:lnTo>
                    <a:pt x="0" y="4083050"/>
                  </a:lnTo>
                  <a:lnTo>
                    <a:pt x="0" y="2268220"/>
                  </a:lnTo>
                  <a:lnTo>
                    <a:pt x="208280" y="2268220"/>
                  </a:lnTo>
                  <a:lnTo>
                    <a:pt x="208280" y="1814830"/>
                  </a:lnTo>
                  <a:lnTo>
                    <a:pt x="633730" y="1814830"/>
                  </a:lnTo>
                  <a:lnTo>
                    <a:pt x="633730" y="1361440"/>
                  </a:lnTo>
                  <a:lnTo>
                    <a:pt x="1073150" y="1361440"/>
                  </a:lnTo>
                  <a:lnTo>
                    <a:pt x="1073150" y="906780"/>
                  </a:lnTo>
                  <a:lnTo>
                    <a:pt x="1494790" y="906780"/>
                  </a:lnTo>
                  <a:lnTo>
                    <a:pt x="1494790" y="453390"/>
                  </a:lnTo>
                  <a:lnTo>
                    <a:pt x="2119630" y="453390"/>
                  </a:lnTo>
                  <a:lnTo>
                    <a:pt x="2119630" y="0"/>
                  </a:lnTo>
                  <a:lnTo>
                    <a:pt x="4197350" y="0"/>
                  </a:lnTo>
                  <a:lnTo>
                    <a:pt x="4197350" y="453390"/>
                  </a:lnTo>
                  <a:lnTo>
                    <a:pt x="4822190" y="453390"/>
                  </a:lnTo>
                  <a:lnTo>
                    <a:pt x="4822190" y="906780"/>
                  </a:lnTo>
                  <a:lnTo>
                    <a:pt x="5243830" y="906780"/>
                  </a:lnTo>
                  <a:lnTo>
                    <a:pt x="5243830" y="1360170"/>
                  </a:lnTo>
                  <a:lnTo>
                    <a:pt x="5683250" y="1360170"/>
                  </a:lnTo>
                  <a:lnTo>
                    <a:pt x="5683250" y="1813560"/>
                  </a:lnTo>
                  <a:lnTo>
                    <a:pt x="6142990" y="1813560"/>
                  </a:lnTo>
                  <a:lnTo>
                    <a:pt x="6142990" y="2266950"/>
                  </a:lnTo>
                  <a:lnTo>
                    <a:pt x="6350000" y="2266950"/>
                  </a:lnTo>
                  <a:close/>
                </a:path>
              </a:pathLst>
            </a:custGeom>
            <a:solidFill>
              <a:srgbClr val="5067DC"/>
            </a:solidFill>
            <a:ln>
              <a:noFill/>
            </a:ln>
          </p:spPr>
        </p:sp>
      </p:grpSp>
      <p:grpSp>
        <p:nvGrpSpPr>
          <p:cNvPr id="821" name="Google Shape;821;p21"/>
          <p:cNvGrpSpPr/>
          <p:nvPr/>
        </p:nvGrpSpPr>
        <p:grpSpPr>
          <a:xfrm>
            <a:off x="12124528" y="205548"/>
            <a:ext cx="3758237" cy="499495"/>
            <a:chOff x="0" y="0"/>
            <a:chExt cx="5010983" cy="665993"/>
          </a:xfrm>
        </p:grpSpPr>
        <p:sp>
          <p:nvSpPr>
            <p:cNvPr id="822" name="Google Shape;822;p21"/>
            <p:cNvSpPr/>
            <p:nvPr/>
          </p:nvSpPr>
          <p:spPr>
            <a:xfrm>
              <a:off x="4219847" y="0"/>
              <a:ext cx="791136" cy="665993"/>
            </a:xfrm>
            <a:custGeom>
              <a:rect b="b" l="l" r="r" t="t"/>
              <a:pathLst>
                <a:path extrusionOk="0" h="665993" w="791136">
                  <a:moveTo>
                    <a:pt x="0" y="0"/>
                  </a:moveTo>
                  <a:lnTo>
                    <a:pt x="791136" y="0"/>
                  </a:lnTo>
                  <a:lnTo>
                    <a:pt x="791136" y="665993"/>
                  </a:lnTo>
                  <a:lnTo>
                    <a:pt x="0" y="66599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 amt="43000"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823" name="Google Shape;823;p21"/>
            <p:cNvSpPr/>
            <p:nvPr/>
          </p:nvSpPr>
          <p:spPr>
            <a:xfrm>
              <a:off x="2109924" y="0"/>
              <a:ext cx="791136" cy="665993"/>
            </a:xfrm>
            <a:custGeom>
              <a:rect b="b" l="l" r="r" t="t"/>
              <a:pathLst>
                <a:path extrusionOk="0" h="665993" w="791136">
                  <a:moveTo>
                    <a:pt x="0" y="0"/>
                  </a:moveTo>
                  <a:lnTo>
                    <a:pt x="791136" y="0"/>
                  </a:lnTo>
                  <a:lnTo>
                    <a:pt x="791136" y="665993"/>
                  </a:lnTo>
                  <a:lnTo>
                    <a:pt x="0" y="66599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824" name="Google Shape;824;p21"/>
            <p:cNvSpPr/>
            <p:nvPr/>
          </p:nvSpPr>
          <p:spPr>
            <a:xfrm>
              <a:off x="3164885" y="0"/>
              <a:ext cx="791136" cy="665993"/>
            </a:xfrm>
            <a:custGeom>
              <a:rect b="b" l="l" r="r" t="t"/>
              <a:pathLst>
                <a:path extrusionOk="0" h="665993" w="791136">
                  <a:moveTo>
                    <a:pt x="0" y="0"/>
                  </a:moveTo>
                  <a:lnTo>
                    <a:pt x="791136" y="0"/>
                  </a:lnTo>
                  <a:lnTo>
                    <a:pt x="791136" y="665993"/>
                  </a:lnTo>
                  <a:lnTo>
                    <a:pt x="0" y="66599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825" name="Google Shape;825;p21"/>
            <p:cNvSpPr/>
            <p:nvPr/>
          </p:nvSpPr>
          <p:spPr>
            <a:xfrm>
              <a:off x="1054962" y="0"/>
              <a:ext cx="791136" cy="665993"/>
            </a:xfrm>
            <a:custGeom>
              <a:rect b="b" l="l" r="r" t="t"/>
              <a:pathLst>
                <a:path extrusionOk="0" h="665993" w="791136">
                  <a:moveTo>
                    <a:pt x="0" y="0"/>
                  </a:moveTo>
                  <a:lnTo>
                    <a:pt x="791136" y="0"/>
                  </a:lnTo>
                  <a:lnTo>
                    <a:pt x="791136" y="665993"/>
                  </a:lnTo>
                  <a:lnTo>
                    <a:pt x="0" y="66599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826" name="Google Shape;826;p21"/>
            <p:cNvSpPr/>
            <p:nvPr/>
          </p:nvSpPr>
          <p:spPr>
            <a:xfrm>
              <a:off x="0" y="0"/>
              <a:ext cx="791136" cy="665993"/>
            </a:xfrm>
            <a:custGeom>
              <a:rect b="b" l="l" r="r" t="t"/>
              <a:pathLst>
                <a:path extrusionOk="0" h="665993" w="791136">
                  <a:moveTo>
                    <a:pt x="0" y="0"/>
                  </a:moveTo>
                  <a:lnTo>
                    <a:pt x="791136" y="0"/>
                  </a:lnTo>
                  <a:lnTo>
                    <a:pt x="791136" y="665993"/>
                  </a:lnTo>
                  <a:lnTo>
                    <a:pt x="0" y="66599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</p:grpSp>
      <p:sp>
        <p:nvSpPr>
          <p:cNvPr id="827" name="Google Shape;827;p21"/>
          <p:cNvSpPr txBox="1"/>
          <p:nvPr/>
        </p:nvSpPr>
        <p:spPr>
          <a:xfrm>
            <a:off x="653827" y="242837"/>
            <a:ext cx="10877100" cy="5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50">
                <a:solidFill>
                  <a:srgbClr val="FFFFFF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THANK YOU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899BFC"/>
            </a:gs>
            <a:gs pos="100000">
              <a:srgbClr val="FCFCFC"/>
            </a:gs>
          </a:gsLst>
          <a:lin ang="5400012" scaled="0"/>
        </a:gradFill>
      </p:bgPr>
    </p:bg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7" name="Google Shape;347;p10"/>
          <p:cNvGrpSpPr/>
          <p:nvPr/>
        </p:nvGrpSpPr>
        <p:grpSpPr>
          <a:xfrm>
            <a:off x="0" y="5286561"/>
            <a:ext cx="18288000" cy="5143500"/>
            <a:chOff x="0" y="0"/>
            <a:chExt cx="24384000" cy="6858000"/>
          </a:xfrm>
        </p:grpSpPr>
        <p:sp>
          <p:nvSpPr>
            <p:cNvPr id="348" name="Google Shape;348;p10"/>
            <p:cNvSpPr/>
            <p:nvPr/>
          </p:nvSpPr>
          <p:spPr>
            <a:xfrm>
              <a:off x="0" y="0"/>
              <a:ext cx="12192000" cy="6858000"/>
            </a:xfrm>
            <a:custGeom>
              <a:rect b="b" l="l" r="r" t="t"/>
              <a:pathLst>
                <a:path extrusionOk="0" h="6858000" w="12192000">
                  <a:moveTo>
                    <a:pt x="0" y="0"/>
                  </a:moveTo>
                  <a:lnTo>
                    <a:pt x="12192000" y="0"/>
                  </a:lnTo>
                  <a:lnTo>
                    <a:pt x="12192000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349" name="Google Shape;349;p10"/>
            <p:cNvSpPr/>
            <p:nvPr/>
          </p:nvSpPr>
          <p:spPr>
            <a:xfrm>
              <a:off x="12192000" y="0"/>
              <a:ext cx="12192000" cy="6858000"/>
            </a:xfrm>
            <a:custGeom>
              <a:rect b="b" l="l" r="r" t="t"/>
              <a:pathLst>
                <a:path extrusionOk="0" h="6858000" w="12192000">
                  <a:moveTo>
                    <a:pt x="0" y="0"/>
                  </a:moveTo>
                  <a:lnTo>
                    <a:pt x="12192000" y="0"/>
                  </a:lnTo>
                  <a:lnTo>
                    <a:pt x="12192000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</p:grpSp>
      <p:grpSp>
        <p:nvGrpSpPr>
          <p:cNvPr id="350" name="Google Shape;350;p10"/>
          <p:cNvGrpSpPr/>
          <p:nvPr/>
        </p:nvGrpSpPr>
        <p:grpSpPr>
          <a:xfrm>
            <a:off x="681307" y="1398525"/>
            <a:ext cx="16918089" cy="8213242"/>
            <a:chOff x="-9397" y="-111995"/>
            <a:chExt cx="22557452" cy="10950990"/>
          </a:xfrm>
        </p:grpSpPr>
        <p:grpSp>
          <p:nvGrpSpPr>
            <p:cNvPr id="351" name="Google Shape;351;p10"/>
            <p:cNvGrpSpPr/>
            <p:nvPr/>
          </p:nvGrpSpPr>
          <p:grpSpPr>
            <a:xfrm>
              <a:off x="0" y="-111995"/>
              <a:ext cx="22548055" cy="10950990"/>
              <a:chOff x="0" y="-38100"/>
              <a:chExt cx="7670711" cy="3725460"/>
            </a:xfrm>
          </p:grpSpPr>
          <p:sp>
            <p:nvSpPr>
              <p:cNvPr id="352" name="Google Shape;352;p10"/>
              <p:cNvSpPr/>
              <p:nvPr/>
            </p:nvSpPr>
            <p:spPr>
              <a:xfrm>
                <a:off x="0" y="0"/>
                <a:ext cx="7670711" cy="3687360"/>
              </a:xfrm>
              <a:custGeom>
                <a:rect b="b" l="l" r="r" t="t"/>
                <a:pathLst>
                  <a:path extrusionOk="0" h="3687360" w="7670711">
                    <a:moveTo>
                      <a:pt x="0" y="0"/>
                    </a:moveTo>
                    <a:lnTo>
                      <a:pt x="7670711" y="0"/>
                    </a:lnTo>
                    <a:lnTo>
                      <a:pt x="7670711" y="3687360"/>
                    </a:lnTo>
                    <a:lnTo>
                      <a:pt x="0" y="3687360"/>
                    </a:lnTo>
                    <a:close/>
                  </a:path>
                </a:pathLst>
              </a:custGeom>
              <a:solidFill>
                <a:srgbClr val="C4CDFE"/>
              </a:solidFill>
              <a:ln cap="sq" cmpd="sng" w="85725">
                <a:solidFill>
                  <a:srgbClr val="5067DC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sp>
          <p:sp>
            <p:nvSpPr>
              <p:cNvPr id="353" name="Google Shape;353;p10"/>
              <p:cNvSpPr txBox="1"/>
              <p:nvPr/>
            </p:nvSpPr>
            <p:spPr>
              <a:xfrm>
                <a:off x="0" y="-38100"/>
                <a:ext cx="7670700" cy="3725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9475" lIns="29475" spcFirstLastPara="1" rIns="29475" wrap="square" tIns="29475">
                <a:noAutofit/>
              </a:bodyPr>
              <a:lstStyle/>
              <a:p>
                <a:pPr indent="0" lvl="0" marL="0" marR="0" rtl="0" algn="ctr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4" name="Google Shape;354;p10"/>
            <p:cNvGrpSpPr/>
            <p:nvPr/>
          </p:nvGrpSpPr>
          <p:grpSpPr>
            <a:xfrm rot="-5400000">
              <a:off x="-5198527" y="5283280"/>
              <a:ext cx="10639520" cy="261260"/>
              <a:chOff x="0" y="-38100"/>
              <a:chExt cx="3619500" cy="88879"/>
            </a:xfrm>
          </p:grpSpPr>
          <p:sp>
            <p:nvSpPr>
              <p:cNvPr id="355" name="Google Shape;355;p10"/>
              <p:cNvSpPr/>
              <p:nvPr/>
            </p:nvSpPr>
            <p:spPr>
              <a:xfrm>
                <a:off x="0" y="0"/>
                <a:ext cx="3619500" cy="50779"/>
              </a:xfrm>
              <a:custGeom>
                <a:rect b="b" l="l" r="r" t="t"/>
                <a:pathLst>
                  <a:path extrusionOk="0" h="50779" w="3619500">
                    <a:moveTo>
                      <a:pt x="0" y="0"/>
                    </a:moveTo>
                    <a:lnTo>
                      <a:pt x="3619500" y="0"/>
                    </a:lnTo>
                    <a:lnTo>
                      <a:pt x="3619500" y="50779"/>
                    </a:lnTo>
                    <a:lnTo>
                      <a:pt x="0" y="5077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</p:sp>
          <p:sp>
            <p:nvSpPr>
              <p:cNvPr id="356" name="Google Shape;356;p10"/>
              <p:cNvSpPr txBox="1"/>
              <p:nvPr/>
            </p:nvSpPr>
            <p:spPr>
              <a:xfrm>
                <a:off x="0" y="-38100"/>
                <a:ext cx="3619500" cy="88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9475" lIns="29475" spcFirstLastPara="1" rIns="29475" wrap="square" tIns="29475">
                <a:noAutofit/>
              </a:bodyPr>
              <a:lstStyle/>
              <a:p>
                <a:pPr indent="0" lvl="0" marL="0" marR="0" rtl="0" algn="ctr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7" name="Google Shape;357;p10"/>
            <p:cNvGrpSpPr/>
            <p:nvPr/>
          </p:nvGrpSpPr>
          <p:grpSpPr>
            <a:xfrm>
              <a:off x="251865" y="-18005"/>
              <a:ext cx="22197046" cy="247808"/>
              <a:chOff x="0" y="-38100"/>
              <a:chExt cx="7551300" cy="84300"/>
            </a:xfrm>
          </p:grpSpPr>
          <p:sp>
            <p:nvSpPr>
              <p:cNvPr id="358" name="Google Shape;358;p10"/>
              <p:cNvSpPr/>
              <p:nvPr/>
            </p:nvSpPr>
            <p:spPr>
              <a:xfrm>
                <a:off x="0" y="0"/>
                <a:ext cx="7551254" cy="46191"/>
              </a:xfrm>
              <a:custGeom>
                <a:rect b="b" l="l" r="r" t="t"/>
                <a:pathLst>
                  <a:path extrusionOk="0" h="46191" w="7551254">
                    <a:moveTo>
                      <a:pt x="0" y="0"/>
                    </a:moveTo>
                    <a:lnTo>
                      <a:pt x="7551254" y="0"/>
                    </a:lnTo>
                    <a:lnTo>
                      <a:pt x="7551254" y="46191"/>
                    </a:lnTo>
                    <a:lnTo>
                      <a:pt x="0" y="4619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</p:sp>
          <p:sp>
            <p:nvSpPr>
              <p:cNvPr id="359" name="Google Shape;359;p10"/>
              <p:cNvSpPr txBox="1"/>
              <p:nvPr/>
            </p:nvSpPr>
            <p:spPr>
              <a:xfrm>
                <a:off x="0" y="-38100"/>
                <a:ext cx="7551300" cy="84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9475" lIns="29475" spcFirstLastPara="1" rIns="29475" wrap="square" tIns="29475">
                <a:noAutofit/>
              </a:bodyPr>
              <a:lstStyle/>
              <a:p>
                <a:pPr indent="0" lvl="0" marL="0" marR="0" rtl="0" algn="ctr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60" name="Google Shape;360;p10"/>
            <p:cNvGrpSpPr/>
            <p:nvPr/>
          </p:nvGrpSpPr>
          <p:grpSpPr>
            <a:xfrm rot="-5400000">
              <a:off x="16998711" y="5283280"/>
              <a:ext cx="10639520" cy="261260"/>
              <a:chOff x="0" y="-38100"/>
              <a:chExt cx="3619500" cy="88879"/>
            </a:xfrm>
          </p:grpSpPr>
          <p:sp>
            <p:nvSpPr>
              <p:cNvPr id="361" name="Google Shape;361;p10"/>
              <p:cNvSpPr/>
              <p:nvPr/>
            </p:nvSpPr>
            <p:spPr>
              <a:xfrm>
                <a:off x="0" y="0"/>
                <a:ext cx="3619500" cy="50779"/>
              </a:xfrm>
              <a:custGeom>
                <a:rect b="b" l="l" r="r" t="t"/>
                <a:pathLst>
                  <a:path extrusionOk="0" h="50779" w="3619500">
                    <a:moveTo>
                      <a:pt x="0" y="0"/>
                    </a:moveTo>
                    <a:lnTo>
                      <a:pt x="3619500" y="0"/>
                    </a:lnTo>
                    <a:lnTo>
                      <a:pt x="3619500" y="50779"/>
                    </a:lnTo>
                    <a:lnTo>
                      <a:pt x="0" y="50779"/>
                    </a:lnTo>
                    <a:close/>
                  </a:path>
                </a:pathLst>
              </a:custGeom>
              <a:solidFill>
                <a:srgbClr val="939CCC"/>
              </a:solidFill>
              <a:ln>
                <a:noFill/>
              </a:ln>
            </p:spPr>
          </p:sp>
          <p:sp>
            <p:nvSpPr>
              <p:cNvPr id="362" name="Google Shape;362;p10"/>
              <p:cNvSpPr txBox="1"/>
              <p:nvPr/>
            </p:nvSpPr>
            <p:spPr>
              <a:xfrm>
                <a:off x="0" y="-38100"/>
                <a:ext cx="3619500" cy="88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9475" lIns="29475" spcFirstLastPara="1" rIns="29475" wrap="square" tIns="29475">
                <a:noAutofit/>
              </a:bodyPr>
              <a:lstStyle/>
              <a:p>
                <a:pPr indent="0" lvl="0" marL="0" marR="0" rtl="0" algn="ctr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63" name="Google Shape;363;p10"/>
            <p:cNvGrpSpPr/>
            <p:nvPr/>
          </p:nvGrpSpPr>
          <p:grpSpPr>
            <a:xfrm>
              <a:off x="251865" y="10485891"/>
              <a:ext cx="22122280" cy="247808"/>
              <a:chOff x="0" y="-38100"/>
              <a:chExt cx="7525865" cy="84300"/>
            </a:xfrm>
          </p:grpSpPr>
          <p:sp>
            <p:nvSpPr>
              <p:cNvPr id="364" name="Google Shape;364;p10"/>
              <p:cNvSpPr/>
              <p:nvPr/>
            </p:nvSpPr>
            <p:spPr>
              <a:xfrm>
                <a:off x="0" y="0"/>
                <a:ext cx="7525865" cy="46191"/>
              </a:xfrm>
              <a:custGeom>
                <a:rect b="b" l="l" r="r" t="t"/>
                <a:pathLst>
                  <a:path extrusionOk="0" h="46191" w="7525865">
                    <a:moveTo>
                      <a:pt x="0" y="0"/>
                    </a:moveTo>
                    <a:lnTo>
                      <a:pt x="7525865" y="0"/>
                    </a:lnTo>
                    <a:lnTo>
                      <a:pt x="7525865" y="46191"/>
                    </a:lnTo>
                    <a:lnTo>
                      <a:pt x="0" y="46191"/>
                    </a:lnTo>
                    <a:close/>
                  </a:path>
                </a:pathLst>
              </a:custGeom>
              <a:solidFill>
                <a:srgbClr val="939CCC"/>
              </a:solidFill>
              <a:ln>
                <a:noFill/>
              </a:ln>
            </p:spPr>
          </p:sp>
          <p:sp>
            <p:nvSpPr>
              <p:cNvPr id="365" name="Google Shape;365;p10"/>
              <p:cNvSpPr txBox="1"/>
              <p:nvPr/>
            </p:nvSpPr>
            <p:spPr>
              <a:xfrm>
                <a:off x="0" y="-38100"/>
                <a:ext cx="7525800" cy="84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9475" lIns="29475" spcFirstLastPara="1" rIns="29475" wrap="square" tIns="29475">
                <a:noAutofit/>
              </a:bodyPr>
              <a:lstStyle/>
              <a:p>
                <a:pPr indent="0" lvl="0" marL="0" marR="0" rtl="0" algn="ctr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366" name="Google Shape;366;p10"/>
          <p:cNvGrpSpPr/>
          <p:nvPr/>
        </p:nvGrpSpPr>
        <p:grpSpPr>
          <a:xfrm>
            <a:off x="0" y="-144662"/>
            <a:ext cx="18288118" cy="1036554"/>
            <a:chOff x="0" y="-38100"/>
            <a:chExt cx="4816592" cy="273000"/>
          </a:xfrm>
        </p:grpSpPr>
        <p:sp>
          <p:nvSpPr>
            <p:cNvPr id="367" name="Google Shape;367;p10"/>
            <p:cNvSpPr/>
            <p:nvPr/>
          </p:nvSpPr>
          <p:spPr>
            <a:xfrm>
              <a:off x="0" y="0"/>
              <a:ext cx="4816592" cy="234809"/>
            </a:xfrm>
            <a:custGeom>
              <a:rect b="b" l="l" r="r" t="t"/>
              <a:pathLst>
                <a:path extrusionOk="0" h="234809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34809"/>
                  </a:lnTo>
                  <a:lnTo>
                    <a:pt x="0" y="234809"/>
                  </a:lnTo>
                  <a:close/>
                </a:path>
              </a:pathLst>
            </a:custGeom>
            <a:solidFill>
              <a:srgbClr val="5067DC"/>
            </a:solidFill>
            <a:ln>
              <a:noFill/>
            </a:ln>
          </p:spPr>
        </p:sp>
        <p:sp>
          <p:nvSpPr>
            <p:cNvPr id="368" name="Google Shape;368;p10"/>
            <p:cNvSpPr txBox="1"/>
            <p:nvPr/>
          </p:nvSpPr>
          <p:spPr>
            <a:xfrm>
              <a:off x="0" y="-38100"/>
              <a:ext cx="4816500" cy="27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69" name="Google Shape;369;p10"/>
          <p:cNvSpPr/>
          <p:nvPr/>
        </p:nvSpPr>
        <p:spPr>
          <a:xfrm>
            <a:off x="17170177" y="223297"/>
            <a:ext cx="460559" cy="460559"/>
          </a:xfrm>
          <a:custGeom>
            <a:rect b="b" l="l" r="r" t="t"/>
            <a:pathLst>
              <a:path extrusionOk="0" h="6352540" w="6352540">
                <a:moveTo>
                  <a:pt x="6352540" y="0"/>
                </a:moveTo>
                <a:lnTo>
                  <a:pt x="6352540" y="1410970"/>
                </a:lnTo>
                <a:lnTo>
                  <a:pt x="5646420" y="1410970"/>
                </a:lnTo>
                <a:lnTo>
                  <a:pt x="5646420" y="2117090"/>
                </a:lnTo>
                <a:lnTo>
                  <a:pt x="4940300" y="2117090"/>
                </a:lnTo>
                <a:lnTo>
                  <a:pt x="4940300" y="2823210"/>
                </a:lnTo>
                <a:lnTo>
                  <a:pt x="4234180" y="2823210"/>
                </a:lnTo>
                <a:lnTo>
                  <a:pt x="4234180" y="3529330"/>
                </a:lnTo>
                <a:lnTo>
                  <a:pt x="4940300" y="3529330"/>
                </a:lnTo>
                <a:lnTo>
                  <a:pt x="4940300" y="4235450"/>
                </a:lnTo>
                <a:lnTo>
                  <a:pt x="5646420" y="4235450"/>
                </a:lnTo>
                <a:lnTo>
                  <a:pt x="5646420" y="4941570"/>
                </a:lnTo>
                <a:lnTo>
                  <a:pt x="6352540" y="4941570"/>
                </a:lnTo>
                <a:lnTo>
                  <a:pt x="6352540" y="6352540"/>
                </a:lnTo>
                <a:lnTo>
                  <a:pt x="4941570" y="6352540"/>
                </a:lnTo>
                <a:lnTo>
                  <a:pt x="4941570" y="5646420"/>
                </a:lnTo>
                <a:lnTo>
                  <a:pt x="4235450" y="5646420"/>
                </a:lnTo>
                <a:lnTo>
                  <a:pt x="4235450" y="4940300"/>
                </a:lnTo>
                <a:lnTo>
                  <a:pt x="3529330" y="4940300"/>
                </a:lnTo>
                <a:lnTo>
                  <a:pt x="3529330" y="4234180"/>
                </a:lnTo>
                <a:lnTo>
                  <a:pt x="2823210" y="4234180"/>
                </a:lnTo>
                <a:lnTo>
                  <a:pt x="2823210" y="4940300"/>
                </a:lnTo>
                <a:lnTo>
                  <a:pt x="2117090" y="4940300"/>
                </a:lnTo>
                <a:lnTo>
                  <a:pt x="2117090" y="5646420"/>
                </a:lnTo>
                <a:lnTo>
                  <a:pt x="1410970" y="5646420"/>
                </a:lnTo>
                <a:lnTo>
                  <a:pt x="1410970" y="6352540"/>
                </a:lnTo>
                <a:lnTo>
                  <a:pt x="0" y="6352540"/>
                </a:lnTo>
                <a:cubicBezTo>
                  <a:pt x="0" y="6352540"/>
                  <a:pt x="0" y="5124450"/>
                  <a:pt x="0" y="4939030"/>
                </a:cubicBezTo>
                <a:lnTo>
                  <a:pt x="706120" y="4939030"/>
                </a:lnTo>
                <a:lnTo>
                  <a:pt x="706120" y="4232910"/>
                </a:lnTo>
                <a:lnTo>
                  <a:pt x="1412240" y="4232910"/>
                </a:lnTo>
                <a:lnTo>
                  <a:pt x="1412240" y="3526790"/>
                </a:lnTo>
                <a:lnTo>
                  <a:pt x="2118360" y="3526790"/>
                </a:lnTo>
                <a:lnTo>
                  <a:pt x="2118360" y="2820670"/>
                </a:lnTo>
                <a:lnTo>
                  <a:pt x="1412240" y="2820670"/>
                </a:lnTo>
                <a:lnTo>
                  <a:pt x="1412240" y="2114550"/>
                </a:lnTo>
                <a:lnTo>
                  <a:pt x="708660" y="2114550"/>
                </a:lnTo>
                <a:lnTo>
                  <a:pt x="708660" y="1408430"/>
                </a:lnTo>
                <a:lnTo>
                  <a:pt x="0" y="1408430"/>
                </a:lnTo>
                <a:lnTo>
                  <a:pt x="0" y="0"/>
                </a:lnTo>
                <a:lnTo>
                  <a:pt x="1413510" y="0"/>
                </a:lnTo>
                <a:lnTo>
                  <a:pt x="1413510" y="706120"/>
                </a:lnTo>
                <a:lnTo>
                  <a:pt x="2119630" y="706120"/>
                </a:lnTo>
                <a:lnTo>
                  <a:pt x="2119630" y="1412240"/>
                </a:lnTo>
                <a:lnTo>
                  <a:pt x="2825750" y="1412240"/>
                </a:lnTo>
                <a:lnTo>
                  <a:pt x="2825750" y="2118360"/>
                </a:lnTo>
                <a:lnTo>
                  <a:pt x="3531870" y="2118360"/>
                </a:lnTo>
                <a:lnTo>
                  <a:pt x="3531870" y="1412240"/>
                </a:lnTo>
                <a:lnTo>
                  <a:pt x="4237990" y="1412240"/>
                </a:lnTo>
                <a:lnTo>
                  <a:pt x="4237990" y="706120"/>
                </a:lnTo>
                <a:lnTo>
                  <a:pt x="4944110" y="706120"/>
                </a:lnTo>
                <a:lnTo>
                  <a:pt x="4944110" y="0"/>
                </a:lnTo>
                <a:lnTo>
                  <a:pt x="635254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p10"/>
          <p:cNvSpPr/>
          <p:nvPr/>
        </p:nvSpPr>
        <p:spPr>
          <a:xfrm>
            <a:off x="3522951" y="3172025"/>
            <a:ext cx="3064549" cy="2562707"/>
          </a:xfrm>
          <a:custGeom>
            <a:rect b="b" l="l" r="r" t="t"/>
            <a:pathLst>
              <a:path extrusionOk="0" h="1026109" w="3928909">
                <a:moveTo>
                  <a:pt x="0" y="0"/>
                </a:moveTo>
                <a:lnTo>
                  <a:pt x="3928909" y="0"/>
                </a:lnTo>
                <a:lnTo>
                  <a:pt x="3928909" y="1026109"/>
                </a:lnTo>
                <a:lnTo>
                  <a:pt x="0" y="1026109"/>
                </a:lnTo>
                <a:close/>
              </a:path>
            </a:pathLst>
          </a:custGeom>
          <a:solidFill>
            <a:srgbClr val="5067DC"/>
          </a:solidFill>
          <a:ln>
            <a:noFill/>
          </a:ln>
        </p:spPr>
      </p:sp>
      <p:sp>
        <p:nvSpPr>
          <p:cNvPr id="371" name="Google Shape;371;p10"/>
          <p:cNvSpPr txBox="1"/>
          <p:nvPr/>
        </p:nvSpPr>
        <p:spPr>
          <a:xfrm>
            <a:off x="1532665" y="2091587"/>
            <a:ext cx="152226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999">
                <a:solidFill>
                  <a:srgbClr val="5067DC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RULES</a:t>
            </a:r>
            <a:endParaRPr/>
          </a:p>
        </p:txBody>
      </p:sp>
      <p:sp>
        <p:nvSpPr>
          <p:cNvPr id="372" name="Google Shape;372;p10"/>
          <p:cNvSpPr txBox="1"/>
          <p:nvPr/>
        </p:nvSpPr>
        <p:spPr>
          <a:xfrm>
            <a:off x="653827" y="242837"/>
            <a:ext cx="108771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FFFFFF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Connect Four: A Zero Sum Game</a:t>
            </a:r>
            <a:endParaRPr sz="2500"/>
          </a:p>
        </p:txBody>
      </p:sp>
      <p:sp>
        <p:nvSpPr>
          <p:cNvPr id="373" name="Google Shape;373;p10"/>
          <p:cNvSpPr txBox="1"/>
          <p:nvPr/>
        </p:nvSpPr>
        <p:spPr>
          <a:xfrm>
            <a:off x="2619700" y="6369062"/>
            <a:ext cx="13041300" cy="277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latin typeface="Roboto Mono"/>
                <a:ea typeface="Roboto Mono"/>
                <a:cs typeface="Roboto Mono"/>
                <a:sym typeface="Roboto Mono"/>
              </a:rPr>
              <a:t>Connect Four is a two-player game played on a 7x6 grid, where players take turns dropping discs into columns, aiming to form a horizontal, vertical, or diagonal line of four discs. The game ends when a player wins or the board fills, resulting in a draw. As a zero-sum game, one player’s gain equals the other’s loss, with total payoffs always summing to zero.</a:t>
            </a:r>
            <a:endParaRPr/>
          </a:p>
        </p:txBody>
      </p:sp>
      <p:sp>
        <p:nvSpPr>
          <p:cNvPr id="374" name="Google Shape;374;p10"/>
          <p:cNvSpPr/>
          <p:nvPr/>
        </p:nvSpPr>
        <p:spPr>
          <a:xfrm rot="1378363">
            <a:off x="15869353" y="3028628"/>
            <a:ext cx="1050002" cy="883910"/>
          </a:xfrm>
          <a:custGeom>
            <a:rect b="b" l="l" r="r" t="t"/>
            <a:pathLst>
              <a:path extrusionOk="0" h="884574" w="1050790">
                <a:moveTo>
                  <a:pt x="0" y="0"/>
                </a:moveTo>
                <a:lnTo>
                  <a:pt x="1050790" y="0"/>
                </a:lnTo>
                <a:lnTo>
                  <a:pt x="1050790" y="884574"/>
                </a:lnTo>
                <a:lnTo>
                  <a:pt x="0" y="88457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375" name="Google Shape;375;p10"/>
          <p:cNvGrpSpPr/>
          <p:nvPr/>
        </p:nvGrpSpPr>
        <p:grpSpPr>
          <a:xfrm>
            <a:off x="12124528" y="205548"/>
            <a:ext cx="3758237" cy="499495"/>
            <a:chOff x="0" y="0"/>
            <a:chExt cx="5010983" cy="665993"/>
          </a:xfrm>
        </p:grpSpPr>
        <p:sp>
          <p:nvSpPr>
            <p:cNvPr id="376" name="Google Shape;376;p10"/>
            <p:cNvSpPr/>
            <p:nvPr/>
          </p:nvSpPr>
          <p:spPr>
            <a:xfrm>
              <a:off x="4219847" y="0"/>
              <a:ext cx="791136" cy="665993"/>
            </a:xfrm>
            <a:custGeom>
              <a:rect b="b" l="l" r="r" t="t"/>
              <a:pathLst>
                <a:path extrusionOk="0" h="665993" w="791136">
                  <a:moveTo>
                    <a:pt x="0" y="0"/>
                  </a:moveTo>
                  <a:lnTo>
                    <a:pt x="791136" y="0"/>
                  </a:lnTo>
                  <a:lnTo>
                    <a:pt x="791136" y="665993"/>
                  </a:lnTo>
                  <a:lnTo>
                    <a:pt x="0" y="66599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 amt="43000"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377" name="Google Shape;377;p10"/>
            <p:cNvSpPr/>
            <p:nvPr/>
          </p:nvSpPr>
          <p:spPr>
            <a:xfrm>
              <a:off x="2109924" y="0"/>
              <a:ext cx="791136" cy="665993"/>
            </a:xfrm>
            <a:custGeom>
              <a:rect b="b" l="l" r="r" t="t"/>
              <a:pathLst>
                <a:path extrusionOk="0" h="665993" w="791136">
                  <a:moveTo>
                    <a:pt x="0" y="0"/>
                  </a:moveTo>
                  <a:lnTo>
                    <a:pt x="791136" y="0"/>
                  </a:lnTo>
                  <a:lnTo>
                    <a:pt x="791136" y="665993"/>
                  </a:lnTo>
                  <a:lnTo>
                    <a:pt x="0" y="66599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378" name="Google Shape;378;p10"/>
            <p:cNvSpPr/>
            <p:nvPr/>
          </p:nvSpPr>
          <p:spPr>
            <a:xfrm>
              <a:off x="3164885" y="0"/>
              <a:ext cx="791136" cy="665993"/>
            </a:xfrm>
            <a:custGeom>
              <a:rect b="b" l="l" r="r" t="t"/>
              <a:pathLst>
                <a:path extrusionOk="0" h="665993" w="791136">
                  <a:moveTo>
                    <a:pt x="0" y="0"/>
                  </a:moveTo>
                  <a:lnTo>
                    <a:pt x="791136" y="0"/>
                  </a:lnTo>
                  <a:lnTo>
                    <a:pt x="791136" y="665993"/>
                  </a:lnTo>
                  <a:lnTo>
                    <a:pt x="0" y="66599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379" name="Google Shape;379;p10"/>
            <p:cNvSpPr/>
            <p:nvPr/>
          </p:nvSpPr>
          <p:spPr>
            <a:xfrm>
              <a:off x="1054962" y="0"/>
              <a:ext cx="791136" cy="665993"/>
            </a:xfrm>
            <a:custGeom>
              <a:rect b="b" l="l" r="r" t="t"/>
              <a:pathLst>
                <a:path extrusionOk="0" h="665993" w="791136">
                  <a:moveTo>
                    <a:pt x="0" y="0"/>
                  </a:moveTo>
                  <a:lnTo>
                    <a:pt x="791136" y="0"/>
                  </a:lnTo>
                  <a:lnTo>
                    <a:pt x="791136" y="665993"/>
                  </a:lnTo>
                  <a:lnTo>
                    <a:pt x="0" y="66599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380" name="Google Shape;380;p10"/>
            <p:cNvSpPr/>
            <p:nvPr/>
          </p:nvSpPr>
          <p:spPr>
            <a:xfrm>
              <a:off x="0" y="0"/>
              <a:ext cx="791136" cy="665993"/>
            </a:xfrm>
            <a:custGeom>
              <a:rect b="b" l="l" r="r" t="t"/>
              <a:pathLst>
                <a:path extrusionOk="0" h="665993" w="791136">
                  <a:moveTo>
                    <a:pt x="0" y="0"/>
                  </a:moveTo>
                  <a:lnTo>
                    <a:pt x="791136" y="0"/>
                  </a:lnTo>
                  <a:lnTo>
                    <a:pt x="791136" y="665993"/>
                  </a:lnTo>
                  <a:lnTo>
                    <a:pt x="0" y="66599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</p:grpSp>
      <p:pic>
        <p:nvPicPr>
          <p:cNvPr id="381" name="Google Shape;381;p1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33363" y="3324563"/>
            <a:ext cx="2257625" cy="2257625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p10"/>
          <p:cNvSpPr/>
          <p:nvPr/>
        </p:nvSpPr>
        <p:spPr>
          <a:xfrm>
            <a:off x="10627301" y="3172038"/>
            <a:ext cx="3064549" cy="2562707"/>
          </a:xfrm>
          <a:custGeom>
            <a:rect b="b" l="l" r="r" t="t"/>
            <a:pathLst>
              <a:path extrusionOk="0" h="1026109" w="3928909">
                <a:moveTo>
                  <a:pt x="0" y="0"/>
                </a:moveTo>
                <a:lnTo>
                  <a:pt x="3928909" y="0"/>
                </a:lnTo>
                <a:lnTo>
                  <a:pt x="3928909" y="1026109"/>
                </a:lnTo>
                <a:lnTo>
                  <a:pt x="0" y="1026109"/>
                </a:lnTo>
                <a:close/>
              </a:path>
            </a:pathLst>
          </a:custGeom>
          <a:solidFill>
            <a:srgbClr val="5067DC"/>
          </a:solidFill>
          <a:ln>
            <a:noFill/>
          </a:ln>
        </p:spPr>
      </p:sp>
      <p:pic>
        <p:nvPicPr>
          <p:cNvPr id="383" name="Google Shape;383;p1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121350" y="3353250"/>
            <a:ext cx="2076450" cy="220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899BFC"/>
            </a:gs>
            <a:gs pos="100000">
              <a:srgbClr val="FCFCFC"/>
            </a:gs>
          </a:gsLst>
          <a:lin ang="5400012" scaled="0"/>
        </a:gradFill>
      </p:bgPr>
    </p:bg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8" name="Google Shape;388;p11"/>
          <p:cNvGrpSpPr/>
          <p:nvPr/>
        </p:nvGrpSpPr>
        <p:grpSpPr>
          <a:xfrm>
            <a:off x="0" y="-144662"/>
            <a:ext cx="18288118" cy="1036554"/>
            <a:chOff x="0" y="-38100"/>
            <a:chExt cx="4816592" cy="273000"/>
          </a:xfrm>
        </p:grpSpPr>
        <p:sp>
          <p:nvSpPr>
            <p:cNvPr id="389" name="Google Shape;389;p11"/>
            <p:cNvSpPr/>
            <p:nvPr/>
          </p:nvSpPr>
          <p:spPr>
            <a:xfrm>
              <a:off x="0" y="0"/>
              <a:ext cx="4816592" cy="234809"/>
            </a:xfrm>
            <a:custGeom>
              <a:rect b="b" l="l" r="r" t="t"/>
              <a:pathLst>
                <a:path extrusionOk="0" h="234809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34809"/>
                  </a:lnTo>
                  <a:lnTo>
                    <a:pt x="0" y="234809"/>
                  </a:lnTo>
                  <a:close/>
                </a:path>
              </a:pathLst>
            </a:custGeom>
            <a:solidFill>
              <a:srgbClr val="5067DC"/>
            </a:solidFill>
            <a:ln>
              <a:noFill/>
            </a:ln>
          </p:spPr>
        </p:sp>
        <p:sp>
          <p:nvSpPr>
            <p:cNvPr id="390" name="Google Shape;390;p11"/>
            <p:cNvSpPr txBox="1"/>
            <p:nvPr/>
          </p:nvSpPr>
          <p:spPr>
            <a:xfrm>
              <a:off x="0" y="-38100"/>
              <a:ext cx="4816500" cy="27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91" name="Google Shape;391;p11"/>
          <p:cNvSpPr/>
          <p:nvPr/>
        </p:nvSpPr>
        <p:spPr>
          <a:xfrm>
            <a:off x="17170177" y="223297"/>
            <a:ext cx="460559" cy="460559"/>
          </a:xfrm>
          <a:custGeom>
            <a:rect b="b" l="l" r="r" t="t"/>
            <a:pathLst>
              <a:path extrusionOk="0" h="6352540" w="6352540">
                <a:moveTo>
                  <a:pt x="6352540" y="0"/>
                </a:moveTo>
                <a:lnTo>
                  <a:pt x="6352540" y="1410970"/>
                </a:lnTo>
                <a:lnTo>
                  <a:pt x="5646420" y="1410970"/>
                </a:lnTo>
                <a:lnTo>
                  <a:pt x="5646420" y="2117090"/>
                </a:lnTo>
                <a:lnTo>
                  <a:pt x="4940300" y="2117090"/>
                </a:lnTo>
                <a:lnTo>
                  <a:pt x="4940300" y="2823210"/>
                </a:lnTo>
                <a:lnTo>
                  <a:pt x="4234180" y="2823210"/>
                </a:lnTo>
                <a:lnTo>
                  <a:pt x="4234180" y="3529330"/>
                </a:lnTo>
                <a:lnTo>
                  <a:pt x="4940300" y="3529330"/>
                </a:lnTo>
                <a:lnTo>
                  <a:pt x="4940300" y="4235450"/>
                </a:lnTo>
                <a:lnTo>
                  <a:pt x="5646420" y="4235450"/>
                </a:lnTo>
                <a:lnTo>
                  <a:pt x="5646420" y="4941570"/>
                </a:lnTo>
                <a:lnTo>
                  <a:pt x="6352540" y="4941570"/>
                </a:lnTo>
                <a:lnTo>
                  <a:pt x="6352540" y="6352540"/>
                </a:lnTo>
                <a:lnTo>
                  <a:pt x="4941570" y="6352540"/>
                </a:lnTo>
                <a:lnTo>
                  <a:pt x="4941570" y="5646420"/>
                </a:lnTo>
                <a:lnTo>
                  <a:pt x="4235450" y="5646420"/>
                </a:lnTo>
                <a:lnTo>
                  <a:pt x="4235450" y="4940300"/>
                </a:lnTo>
                <a:lnTo>
                  <a:pt x="3529330" y="4940300"/>
                </a:lnTo>
                <a:lnTo>
                  <a:pt x="3529330" y="4234180"/>
                </a:lnTo>
                <a:lnTo>
                  <a:pt x="2823210" y="4234180"/>
                </a:lnTo>
                <a:lnTo>
                  <a:pt x="2823210" y="4940300"/>
                </a:lnTo>
                <a:lnTo>
                  <a:pt x="2117090" y="4940300"/>
                </a:lnTo>
                <a:lnTo>
                  <a:pt x="2117090" y="5646420"/>
                </a:lnTo>
                <a:lnTo>
                  <a:pt x="1410970" y="5646420"/>
                </a:lnTo>
                <a:lnTo>
                  <a:pt x="1410970" y="6352540"/>
                </a:lnTo>
                <a:lnTo>
                  <a:pt x="0" y="6352540"/>
                </a:lnTo>
                <a:cubicBezTo>
                  <a:pt x="0" y="6352540"/>
                  <a:pt x="0" y="5124450"/>
                  <a:pt x="0" y="4939030"/>
                </a:cubicBezTo>
                <a:lnTo>
                  <a:pt x="706120" y="4939030"/>
                </a:lnTo>
                <a:lnTo>
                  <a:pt x="706120" y="4232910"/>
                </a:lnTo>
                <a:lnTo>
                  <a:pt x="1412240" y="4232910"/>
                </a:lnTo>
                <a:lnTo>
                  <a:pt x="1412240" y="3526790"/>
                </a:lnTo>
                <a:lnTo>
                  <a:pt x="2118360" y="3526790"/>
                </a:lnTo>
                <a:lnTo>
                  <a:pt x="2118360" y="2820670"/>
                </a:lnTo>
                <a:lnTo>
                  <a:pt x="1412240" y="2820670"/>
                </a:lnTo>
                <a:lnTo>
                  <a:pt x="1412240" y="2114550"/>
                </a:lnTo>
                <a:lnTo>
                  <a:pt x="708660" y="2114550"/>
                </a:lnTo>
                <a:lnTo>
                  <a:pt x="708660" y="1408430"/>
                </a:lnTo>
                <a:lnTo>
                  <a:pt x="0" y="1408430"/>
                </a:lnTo>
                <a:lnTo>
                  <a:pt x="0" y="0"/>
                </a:lnTo>
                <a:lnTo>
                  <a:pt x="1413510" y="0"/>
                </a:lnTo>
                <a:lnTo>
                  <a:pt x="1413510" y="706120"/>
                </a:lnTo>
                <a:lnTo>
                  <a:pt x="2119630" y="706120"/>
                </a:lnTo>
                <a:lnTo>
                  <a:pt x="2119630" y="1412240"/>
                </a:lnTo>
                <a:lnTo>
                  <a:pt x="2825750" y="1412240"/>
                </a:lnTo>
                <a:lnTo>
                  <a:pt x="2825750" y="2118360"/>
                </a:lnTo>
                <a:lnTo>
                  <a:pt x="3531870" y="2118360"/>
                </a:lnTo>
                <a:lnTo>
                  <a:pt x="3531870" y="1412240"/>
                </a:lnTo>
                <a:lnTo>
                  <a:pt x="4237990" y="1412240"/>
                </a:lnTo>
                <a:lnTo>
                  <a:pt x="4237990" y="706120"/>
                </a:lnTo>
                <a:lnTo>
                  <a:pt x="4944110" y="706120"/>
                </a:lnTo>
                <a:lnTo>
                  <a:pt x="4944110" y="0"/>
                </a:lnTo>
                <a:lnTo>
                  <a:pt x="635254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2" name="Google Shape;392;p11"/>
          <p:cNvGrpSpPr/>
          <p:nvPr/>
        </p:nvGrpSpPr>
        <p:grpSpPr>
          <a:xfrm>
            <a:off x="0" y="5286561"/>
            <a:ext cx="18288000" cy="5143500"/>
            <a:chOff x="0" y="0"/>
            <a:chExt cx="24384000" cy="6858000"/>
          </a:xfrm>
        </p:grpSpPr>
        <p:sp>
          <p:nvSpPr>
            <p:cNvPr id="393" name="Google Shape;393;p11"/>
            <p:cNvSpPr/>
            <p:nvPr/>
          </p:nvSpPr>
          <p:spPr>
            <a:xfrm>
              <a:off x="0" y="0"/>
              <a:ext cx="12192000" cy="6858000"/>
            </a:xfrm>
            <a:custGeom>
              <a:rect b="b" l="l" r="r" t="t"/>
              <a:pathLst>
                <a:path extrusionOk="0" h="6858000" w="12192000">
                  <a:moveTo>
                    <a:pt x="0" y="0"/>
                  </a:moveTo>
                  <a:lnTo>
                    <a:pt x="12192000" y="0"/>
                  </a:lnTo>
                  <a:lnTo>
                    <a:pt x="12192000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394" name="Google Shape;394;p11"/>
            <p:cNvSpPr/>
            <p:nvPr/>
          </p:nvSpPr>
          <p:spPr>
            <a:xfrm>
              <a:off x="12192000" y="0"/>
              <a:ext cx="12192000" cy="6858000"/>
            </a:xfrm>
            <a:custGeom>
              <a:rect b="b" l="l" r="r" t="t"/>
              <a:pathLst>
                <a:path extrusionOk="0" h="6858000" w="12192000">
                  <a:moveTo>
                    <a:pt x="0" y="0"/>
                  </a:moveTo>
                  <a:lnTo>
                    <a:pt x="12192000" y="0"/>
                  </a:lnTo>
                  <a:lnTo>
                    <a:pt x="12192000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</p:grpSp>
      <p:grpSp>
        <p:nvGrpSpPr>
          <p:cNvPr id="395" name="Google Shape;395;p11"/>
          <p:cNvGrpSpPr/>
          <p:nvPr/>
        </p:nvGrpSpPr>
        <p:grpSpPr>
          <a:xfrm>
            <a:off x="1467344" y="1760339"/>
            <a:ext cx="7405635" cy="7332647"/>
            <a:chOff x="0" y="-38100"/>
            <a:chExt cx="1704600" cy="1687800"/>
          </a:xfrm>
        </p:grpSpPr>
        <p:sp>
          <p:nvSpPr>
            <p:cNvPr id="396" name="Google Shape;396;p11"/>
            <p:cNvSpPr/>
            <p:nvPr/>
          </p:nvSpPr>
          <p:spPr>
            <a:xfrm>
              <a:off x="0" y="0"/>
              <a:ext cx="1704530" cy="1649610"/>
            </a:xfrm>
            <a:custGeom>
              <a:rect b="b" l="l" r="r" t="t"/>
              <a:pathLst>
                <a:path extrusionOk="0" h="1649610" w="1704530">
                  <a:moveTo>
                    <a:pt x="0" y="0"/>
                  </a:moveTo>
                  <a:lnTo>
                    <a:pt x="1704530" y="0"/>
                  </a:lnTo>
                  <a:lnTo>
                    <a:pt x="1704530" y="1649610"/>
                  </a:lnTo>
                  <a:lnTo>
                    <a:pt x="0" y="1649610"/>
                  </a:lnTo>
                  <a:close/>
                </a:path>
              </a:pathLst>
            </a:custGeom>
            <a:solidFill>
              <a:srgbClr val="5067DC"/>
            </a:solidFill>
            <a:ln>
              <a:noFill/>
            </a:ln>
          </p:spPr>
        </p:sp>
        <p:sp>
          <p:nvSpPr>
            <p:cNvPr id="397" name="Google Shape;397;p11"/>
            <p:cNvSpPr txBox="1"/>
            <p:nvPr/>
          </p:nvSpPr>
          <p:spPr>
            <a:xfrm>
              <a:off x="0" y="-38100"/>
              <a:ext cx="1704600" cy="168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98" name="Google Shape;398;p11"/>
          <p:cNvGrpSpPr/>
          <p:nvPr/>
        </p:nvGrpSpPr>
        <p:grpSpPr>
          <a:xfrm>
            <a:off x="9412544" y="1973363"/>
            <a:ext cx="7408157" cy="7071858"/>
            <a:chOff x="-73610" y="140"/>
            <a:chExt cx="9877543" cy="9429143"/>
          </a:xfrm>
        </p:grpSpPr>
        <p:grpSp>
          <p:nvGrpSpPr>
            <p:cNvPr id="399" name="Google Shape;399;p11"/>
            <p:cNvGrpSpPr/>
            <p:nvPr/>
          </p:nvGrpSpPr>
          <p:grpSpPr>
            <a:xfrm rot="-5400000">
              <a:off x="150590" y="-224060"/>
              <a:ext cx="9429143" cy="9877543"/>
              <a:chOff x="0" y="-38100"/>
              <a:chExt cx="4880509" cy="5112600"/>
            </a:xfrm>
          </p:grpSpPr>
          <p:sp>
            <p:nvSpPr>
              <p:cNvPr id="400" name="Google Shape;400;p11"/>
              <p:cNvSpPr/>
              <p:nvPr/>
            </p:nvSpPr>
            <p:spPr>
              <a:xfrm>
                <a:off x="0" y="0"/>
                <a:ext cx="4880509" cy="5074393"/>
              </a:xfrm>
              <a:custGeom>
                <a:rect b="b" l="l" r="r" t="t"/>
                <a:pathLst>
                  <a:path extrusionOk="0" h="5074393" w="4880509">
                    <a:moveTo>
                      <a:pt x="0" y="0"/>
                    </a:moveTo>
                    <a:lnTo>
                      <a:pt x="4880509" y="0"/>
                    </a:lnTo>
                    <a:lnTo>
                      <a:pt x="4880509" y="5074393"/>
                    </a:lnTo>
                    <a:lnTo>
                      <a:pt x="0" y="5074393"/>
                    </a:lnTo>
                    <a:close/>
                  </a:path>
                </a:pathLst>
              </a:custGeom>
              <a:solidFill>
                <a:srgbClr val="C4CDFE"/>
              </a:solidFill>
              <a:ln cap="sq" cmpd="sng" w="85725">
                <a:solidFill>
                  <a:srgbClr val="5067DC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sp>
          <p:sp>
            <p:nvSpPr>
              <p:cNvPr id="401" name="Google Shape;401;p11"/>
              <p:cNvSpPr txBox="1"/>
              <p:nvPr/>
            </p:nvSpPr>
            <p:spPr>
              <a:xfrm>
                <a:off x="0" y="-38100"/>
                <a:ext cx="4880400" cy="5112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18525" lIns="18525" spcFirstLastPara="1" rIns="18525" wrap="square" tIns="18525">
                <a:noAutofit/>
              </a:bodyPr>
              <a:lstStyle/>
              <a:p>
                <a:pPr indent="0" lvl="0" marL="0" marR="0" rtl="0" algn="ctr">
                  <a:lnSpc>
                    <a:spcPct val="154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02" name="Google Shape;402;p11"/>
            <p:cNvGrpSpPr/>
            <p:nvPr/>
          </p:nvGrpSpPr>
          <p:grpSpPr>
            <a:xfrm rot="-5400000">
              <a:off x="-4469697" y="4634388"/>
              <a:ext cx="9205227" cy="173915"/>
              <a:chOff x="0" y="-38100"/>
              <a:chExt cx="4764610" cy="90018"/>
            </a:xfrm>
          </p:grpSpPr>
          <p:sp>
            <p:nvSpPr>
              <p:cNvPr id="403" name="Google Shape;403;p11"/>
              <p:cNvSpPr/>
              <p:nvPr/>
            </p:nvSpPr>
            <p:spPr>
              <a:xfrm>
                <a:off x="0" y="0"/>
                <a:ext cx="4764610" cy="51918"/>
              </a:xfrm>
              <a:custGeom>
                <a:rect b="b" l="l" r="r" t="t"/>
                <a:pathLst>
                  <a:path extrusionOk="0" h="51918" w="4764610">
                    <a:moveTo>
                      <a:pt x="0" y="0"/>
                    </a:moveTo>
                    <a:lnTo>
                      <a:pt x="4764610" y="0"/>
                    </a:lnTo>
                    <a:lnTo>
                      <a:pt x="4764610" y="51918"/>
                    </a:lnTo>
                    <a:lnTo>
                      <a:pt x="0" y="5191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</p:sp>
          <p:sp>
            <p:nvSpPr>
              <p:cNvPr id="404" name="Google Shape;404;p11"/>
              <p:cNvSpPr txBox="1"/>
              <p:nvPr/>
            </p:nvSpPr>
            <p:spPr>
              <a:xfrm>
                <a:off x="0" y="-38100"/>
                <a:ext cx="4764600" cy="90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18525" lIns="18525" spcFirstLastPara="1" rIns="18525" wrap="square" tIns="18525">
                <a:noAutofit/>
              </a:bodyPr>
              <a:lstStyle/>
              <a:p>
                <a:pPr indent="0" lvl="0" marL="0" marR="0" rtl="0" algn="ctr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05" name="Google Shape;405;p11"/>
            <p:cNvGrpSpPr/>
            <p:nvPr/>
          </p:nvGrpSpPr>
          <p:grpSpPr>
            <a:xfrm>
              <a:off x="219875" y="9150043"/>
              <a:ext cx="9357091" cy="173915"/>
              <a:chOff x="0" y="-38100"/>
              <a:chExt cx="4843215" cy="90018"/>
            </a:xfrm>
          </p:grpSpPr>
          <p:sp>
            <p:nvSpPr>
              <p:cNvPr id="406" name="Google Shape;406;p11"/>
              <p:cNvSpPr/>
              <p:nvPr/>
            </p:nvSpPr>
            <p:spPr>
              <a:xfrm>
                <a:off x="0" y="0"/>
                <a:ext cx="4843215" cy="51918"/>
              </a:xfrm>
              <a:custGeom>
                <a:rect b="b" l="l" r="r" t="t"/>
                <a:pathLst>
                  <a:path extrusionOk="0" h="51918" w="4843215">
                    <a:moveTo>
                      <a:pt x="0" y="0"/>
                    </a:moveTo>
                    <a:lnTo>
                      <a:pt x="4843215" y="0"/>
                    </a:lnTo>
                    <a:lnTo>
                      <a:pt x="4843215" y="51918"/>
                    </a:lnTo>
                    <a:lnTo>
                      <a:pt x="0" y="5191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</p:sp>
          <p:sp>
            <p:nvSpPr>
              <p:cNvPr id="407" name="Google Shape;407;p11"/>
              <p:cNvSpPr txBox="1"/>
              <p:nvPr/>
            </p:nvSpPr>
            <p:spPr>
              <a:xfrm>
                <a:off x="0" y="-38100"/>
                <a:ext cx="4843200" cy="90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18525" lIns="18525" spcFirstLastPara="1" rIns="18525" wrap="square" tIns="18525">
                <a:noAutofit/>
              </a:bodyPr>
              <a:lstStyle/>
              <a:p>
                <a:pPr indent="0" lvl="0" marL="0" marR="0" rtl="0" algn="ctr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08" name="Google Shape;408;p11"/>
            <p:cNvGrpSpPr/>
            <p:nvPr/>
          </p:nvGrpSpPr>
          <p:grpSpPr>
            <a:xfrm>
              <a:off x="219875" y="44987"/>
              <a:ext cx="9357091" cy="173915"/>
              <a:chOff x="0" y="-38100"/>
              <a:chExt cx="4843215" cy="90018"/>
            </a:xfrm>
          </p:grpSpPr>
          <p:sp>
            <p:nvSpPr>
              <p:cNvPr id="409" name="Google Shape;409;p11"/>
              <p:cNvSpPr/>
              <p:nvPr/>
            </p:nvSpPr>
            <p:spPr>
              <a:xfrm>
                <a:off x="0" y="0"/>
                <a:ext cx="4843215" cy="51918"/>
              </a:xfrm>
              <a:custGeom>
                <a:rect b="b" l="l" r="r" t="t"/>
                <a:pathLst>
                  <a:path extrusionOk="0" h="51918" w="4843215">
                    <a:moveTo>
                      <a:pt x="0" y="0"/>
                    </a:moveTo>
                    <a:lnTo>
                      <a:pt x="4843215" y="0"/>
                    </a:lnTo>
                    <a:lnTo>
                      <a:pt x="4843215" y="51918"/>
                    </a:lnTo>
                    <a:lnTo>
                      <a:pt x="0" y="51918"/>
                    </a:lnTo>
                    <a:close/>
                  </a:path>
                </a:pathLst>
              </a:custGeom>
              <a:solidFill>
                <a:srgbClr val="939CCC"/>
              </a:solidFill>
              <a:ln>
                <a:noFill/>
              </a:ln>
            </p:spPr>
          </p:sp>
          <p:sp>
            <p:nvSpPr>
              <p:cNvPr id="410" name="Google Shape;410;p11"/>
              <p:cNvSpPr txBox="1"/>
              <p:nvPr/>
            </p:nvSpPr>
            <p:spPr>
              <a:xfrm>
                <a:off x="0" y="-38100"/>
                <a:ext cx="4843200" cy="90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18525" lIns="18525" spcFirstLastPara="1" rIns="18525" wrap="square" tIns="18525">
                <a:noAutofit/>
              </a:bodyPr>
              <a:lstStyle/>
              <a:p>
                <a:pPr indent="0" lvl="0" marL="0" marR="0" rtl="0" algn="ctr">
                  <a:lnSpc>
                    <a:spcPct val="154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11" name="Google Shape;411;p11"/>
            <p:cNvGrpSpPr/>
            <p:nvPr/>
          </p:nvGrpSpPr>
          <p:grpSpPr>
            <a:xfrm rot="-5400000">
              <a:off x="4987841" y="4634388"/>
              <a:ext cx="9205227" cy="173915"/>
              <a:chOff x="0" y="-38100"/>
              <a:chExt cx="4764610" cy="90018"/>
            </a:xfrm>
          </p:grpSpPr>
          <p:sp>
            <p:nvSpPr>
              <p:cNvPr id="412" name="Google Shape;412;p11"/>
              <p:cNvSpPr/>
              <p:nvPr/>
            </p:nvSpPr>
            <p:spPr>
              <a:xfrm>
                <a:off x="0" y="0"/>
                <a:ext cx="4764610" cy="51918"/>
              </a:xfrm>
              <a:custGeom>
                <a:rect b="b" l="l" r="r" t="t"/>
                <a:pathLst>
                  <a:path extrusionOk="0" h="51918" w="4764610">
                    <a:moveTo>
                      <a:pt x="0" y="0"/>
                    </a:moveTo>
                    <a:lnTo>
                      <a:pt x="4764610" y="0"/>
                    </a:lnTo>
                    <a:lnTo>
                      <a:pt x="4764610" y="51918"/>
                    </a:lnTo>
                    <a:lnTo>
                      <a:pt x="0" y="51918"/>
                    </a:lnTo>
                    <a:close/>
                  </a:path>
                </a:pathLst>
              </a:custGeom>
              <a:solidFill>
                <a:srgbClr val="939CCC"/>
              </a:solidFill>
              <a:ln>
                <a:noFill/>
              </a:ln>
            </p:spPr>
          </p:sp>
          <p:sp>
            <p:nvSpPr>
              <p:cNvPr id="413" name="Google Shape;413;p11"/>
              <p:cNvSpPr txBox="1"/>
              <p:nvPr/>
            </p:nvSpPr>
            <p:spPr>
              <a:xfrm>
                <a:off x="0" y="-38100"/>
                <a:ext cx="4764600" cy="90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18525" lIns="18525" spcFirstLastPara="1" rIns="18525" wrap="square" tIns="18525">
                <a:noAutofit/>
              </a:bodyPr>
              <a:lstStyle/>
              <a:p>
                <a:pPr indent="0" lvl="0" marL="0" marR="0" rtl="0" algn="ctr">
                  <a:lnSpc>
                    <a:spcPct val="154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414" name="Google Shape;414;p11"/>
          <p:cNvSpPr/>
          <p:nvPr/>
        </p:nvSpPr>
        <p:spPr>
          <a:xfrm rot="1367103">
            <a:off x="560992" y="1517326"/>
            <a:ext cx="2864475" cy="1692644"/>
          </a:xfrm>
          <a:custGeom>
            <a:rect b="b" l="l" r="r" t="t"/>
            <a:pathLst>
              <a:path extrusionOk="0" h="1691661" w="2862811">
                <a:moveTo>
                  <a:pt x="0" y="0"/>
                </a:moveTo>
                <a:lnTo>
                  <a:pt x="2862811" y="0"/>
                </a:lnTo>
                <a:lnTo>
                  <a:pt x="2862811" y="1691661"/>
                </a:lnTo>
                <a:lnTo>
                  <a:pt x="0" y="169166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15" name="Google Shape;415;p11"/>
          <p:cNvSpPr/>
          <p:nvPr/>
        </p:nvSpPr>
        <p:spPr>
          <a:xfrm>
            <a:off x="15994469" y="7371749"/>
            <a:ext cx="1636256" cy="1724025"/>
          </a:xfrm>
          <a:custGeom>
            <a:rect b="b" l="l" r="r" t="t"/>
            <a:pathLst>
              <a:path extrusionOk="0" h="1724025" w="1636256">
                <a:moveTo>
                  <a:pt x="0" y="0"/>
                </a:moveTo>
                <a:lnTo>
                  <a:pt x="1636256" y="0"/>
                </a:lnTo>
                <a:lnTo>
                  <a:pt x="1636256" y="1724025"/>
                </a:lnTo>
                <a:lnTo>
                  <a:pt x="0" y="172402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16" name="Google Shape;416;p11"/>
          <p:cNvSpPr txBox="1"/>
          <p:nvPr/>
        </p:nvSpPr>
        <p:spPr>
          <a:xfrm>
            <a:off x="9897376" y="2312525"/>
            <a:ext cx="6636900" cy="32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6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latin typeface="Roboto Mono"/>
                <a:ea typeface="Roboto Mono"/>
                <a:cs typeface="Roboto Mono"/>
                <a:sym typeface="Roboto Mono"/>
              </a:rPr>
              <a:t>The initial state of Connect Four is a neutral 7x6 grid with no discs placed, providing equal opportunities for both players. Player 1 makes the first move, and the game begins with no inherent advantage, relying on strategic planning and execution to determine the winner.</a:t>
            </a:r>
            <a:endParaRPr sz="1200"/>
          </a:p>
        </p:txBody>
      </p:sp>
      <p:sp>
        <p:nvSpPr>
          <p:cNvPr id="417" name="Google Shape;417;p11"/>
          <p:cNvSpPr txBox="1"/>
          <p:nvPr/>
        </p:nvSpPr>
        <p:spPr>
          <a:xfrm>
            <a:off x="9746825" y="5859675"/>
            <a:ext cx="6636900" cy="32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6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900">
                <a:latin typeface="Roboto Mono"/>
                <a:ea typeface="Roboto Mono"/>
                <a:cs typeface="Roboto Mono"/>
                <a:sym typeface="Roboto Mono"/>
              </a:rPr>
              <a:t>Each game state in Connect Four is represented as a 7x6 grid, where cells hold ⚪ (empty), 🟡 (Player 1), or </a:t>
            </a:r>
            <a:r>
              <a:rPr lang="en-US" sz="1900">
                <a:latin typeface="Roboto Mono"/>
                <a:ea typeface="Roboto Mono"/>
                <a:cs typeface="Roboto Mono"/>
                <a:sym typeface="Roboto Mono"/>
              </a:rPr>
              <a:t>🔴 </a:t>
            </a:r>
            <a:r>
              <a:rPr lang="en-US" sz="1900">
                <a:latin typeface="Roboto Mono"/>
                <a:ea typeface="Roboto Mono"/>
                <a:cs typeface="Roboto Mono"/>
                <a:sym typeface="Roboto Mono"/>
              </a:rPr>
              <a:t>(Player 2).</a:t>
            </a:r>
            <a:endParaRPr sz="19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ctr">
              <a:lnSpc>
                <a:spcPct val="16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900">
                <a:latin typeface="Roboto Mono"/>
                <a:ea typeface="Roboto Mono"/>
                <a:cs typeface="Roboto Mono"/>
                <a:sym typeface="Roboto Mono"/>
              </a:rPr>
              <a:t>The grid updates with each move, allowing easy tracking of the board, checking for wins, and determining valid moves.</a:t>
            </a:r>
            <a:endParaRPr sz="19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ctr">
              <a:lnSpc>
                <a:spcPct val="16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Roboto Mono"/>
              <a:ea typeface="Roboto Mono"/>
              <a:cs typeface="Roboto Mono"/>
              <a:sym typeface="Roboto Mono"/>
            </a:endParaRPr>
          </a:p>
        </p:txBody>
      </p:sp>
      <p:grpSp>
        <p:nvGrpSpPr>
          <p:cNvPr id="418" name="Google Shape;418;p11"/>
          <p:cNvGrpSpPr/>
          <p:nvPr/>
        </p:nvGrpSpPr>
        <p:grpSpPr>
          <a:xfrm>
            <a:off x="12124528" y="205548"/>
            <a:ext cx="3758237" cy="499495"/>
            <a:chOff x="0" y="0"/>
            <a:chExt cx="5010983" cy="665993"/>
          </a:xfrm>
        </p:grpSpPr>
        <p:sp>
          <p:nvSpPr>
            <p:cNvPr id="419" name="Google Shape;419;p11"/>
            <p:cNvSpPr/>
            <p:nvPr/>
          </p:nvSpPr>
          <p:spPr>
            <a:xfrm>
              <a:off x="4219847" y="0"/>
              <a:ext cx="791136" cy="665993"/>
            </a:xfrm>
            <a:custGeom>
              <a:rect b="b" l="l" r="r" t="t"/>
              <a:pathLst>
                <a:path extrusionOk="0" h="665993" w="791136">
                  <a:moveTo>
                    <a:pt x="0" y="0"/>
                  </a:moveTo>
                  <a:lnTo>
                    <a:pt x="791136" y="0"/>
                  </a:lnTo>
                  <a:lnTo>
                    <a:pt x="791136" y="665993"/>
                  </a:lnTo>
                  <a:lnTo>
                    <a:pt x="0" y="66599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>
                <a:alphaModFix amt="43000"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420" name="Google Shape;420;p11"/>
            <p:cNvSpPr/>
            <p:nvPr/>
          </p:nvSpPr>
          <p:spPr>
            <a:xfrm>
              <a:off x="2109924" y="0"/>
              <a:ext cx="791136" cy="665993"/>
            </a:xfrm>
            <a:custGeom>
              <a:rect b="b" l="l" r="r" t="t"/>
              <a:pathLst>
                <a:path extrusionOk="0" h="665993" w="791136">
                  <a:moveTo>
                    <a:pt x="0" y="0"/>
                  </a:moveTo>
                  <a:lnTo>
                    <a:pt x="791136" y="0"/>
                  </a:lnTo>
                  <a:lnTo>
                    <a:pt x="791136" y="665993"/>
                  </a:lnTo>
                  <a:lnTo>
                    <a:pt x="0" y="66599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421" name="Google Shape;421;p11"/>
            <p:cNvSpPr/>
            <p:nvPr/>
          </p:nvSpPr>
          <p:spPr>
            <a:xfrm>
              <a:off x="3164885" y="0"/>
              <a:ext cx="791136" cy="665993"/>
            </a:xfrm>
            <a:custGeom>
              <a:rect b="b" l="l" r="r" t="t"/>
              <a:pathLst>
                <a:path extrusionOk="0" h="665993" w="791136">
                  <a:moveTo>
                    <a:pt x="0" y="0"/>
                  </a:moveTo>
                  <a:lnTo>
                    <a:pt x="791136" y="0"/>
                  </a:lnTo>
                  <a:lnTo>
                    <a:pt x="791136" y="665993"/>
                  </a:lnTo>
                  <a:lnTo>
                    <a:pt x="0" y="66599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422" name="Google Shape;422;p11"/>
            <p:cNvSpPr/>
            <p:nvPr/>
          </p:nvSpPr>
          <p:spPr>
            <a:xfrm>
              <a:off x="1054962" y="0"/>
              <a:ext cx="791136" cy="665993"/>
            </a:xfrm>
            <a:custGeom>
              <a:rect b="b" l="l" r="r" t="t"/>
              <a:pathLst>
                <a:path extrusionOk="0" h="665993" w="791136">
                  <a:moveTo>
                    <a:pt x="0" y="0"/>
                  </a:moveTo>
                  <a:lnTo>
                    <a:pt x="791136" y="0"/>
                  </a:lnTo>
                  <a:lnTo>
                    <a:pt x="791136" y="665993"/>
                  </a:lnTo>
                  <a:lnTo>
                    <a:pt x="0" y="66599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423" name="Google Shape;423;p11"/>
            <p:cNvSpPr/>
            <p:nvPr/>
          </p:nvSpPr>
          <p:spPr>
            <a:xfrm>
              <a:off x="0" y="0"/>
              <a:ext cx="791136" cy="665993"/>
            </a:xfrm>
            <a:custGeom>
              <a:rect b="b" l="l" r="r" t="t"/>
              <a:pathLst>
                <a:path extrusionOk="0" h="665993" w="791136">
                  <a:moveTo>
                    <a:pt x="0" y="0"/>
                  </a:moveTo>
                  <a:lnTo>
                    <a:pt x="791136" y="0"/>
                  </a:lnTo>
                  <a:lnTo>
                    <a:pt x="791136" y="665993"/>
                  </a:lnTo>
                  <a:lnTo>
                    <a:pt x="0" y="66599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</p:grpSp>
      <p:sp>
        <p:nvSpPr>
          <p:cNvPr id="424" name="Google Shape;424;p11"/>
          <p:cNvSpPr txBox="1"/>
          <p:nvPr/>
        </p:nvSpPr>
        <p:spPr>
          <a:xfrm>
            <a:off x="653827" y="242837"/>
            <a:ext cx="10877100" cy="5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50">
                <a:solidFill>
                  <a:srgbClr val="FFFFFF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INITIAL STATE</a:t>
            </a:r>
            <a:endParaRPr/>
          </a:p>
        </p:txBody>
      </p:sp>
      <p:cxnSp>
        <p:nvCxnSpPr>
          <p:cNvPr id="425" name="Google Shape;425;p11"/>
          <p:cNvCxnSpPr/>
          <p:nvPr/>
        </p:nvCxnSpPr>
        <p:spPr>
          <a:xfrm>
            <a:off x="10592325" y="5636700"/>
            <a:ext cx="5049600" cy="0"/>
          </a:xfrm>
          <a:prstGeom prst="straightConnector1">
            <a:avLst/>
          </a:prstGeom>
          <a:noFill/>
          <a:ln cap="flat" cmpd="sng" w="38100">
            <a:solidFill>
              <a:srgbClr val="899BFC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426" name="Google Shape;426;p1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091741" y="2532027"/>
            <a:ext cx="4156833" cy="276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1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291038" y="5859664"/>
            <a:ext cx="3758250" cy="28150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899BFC"/>
            </a:gs>
            <a:gs pos="100000">
              <a:srgbClr val="FCFCFC"/>
            </a:gs>
          </a:gsLst>
          <a:lin ang="5400012" scaled="0"/>
        </a:gradFill>
      </p:bgPr>
    </p:bg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2" name="Google Shape;432;p12"/>
          <p:cNvGrpSpPr/>
          <p:nvPr/>
        </p:nvGrpSpPr>
        <p:grpSpPr>
          <a:xfrm>
            <a:off x="0" y="-144662"/>
            <a:ext cx="18288118" cy="1036554"/>
            <a:chOff x="0" y="-38100"/>
            <a:chExt cx="4816592" cy="273000"/>
          </a:xfrm>
        </p:grpSpPr>
        <p:sp>
          <p:nvSpPr>
            <p:cNvPr id="433" name="Google Shape;433;p12"/>
            <p:cNvSpPr/>
            <p:nvPr/>
          </p:nvSpPr>
          <p:spPr>
            <a:xfrm>
              <a:off x="0" y="0"/>
              <a:ext cx="4816592" cy="234809"/>
            </a:xfrm>
            <a:custGeom>
              <a:rect b="b" l="l" r="r" t="t"/>
              <a:pathLst>
                <a:path extrusionOk="0" h="234809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34809"/>
                  </a:lnTo>
                  <a:lnTo>
                    <a:pt x="0" y="234809"/>
                  </a:lnTo>
                  <a:close/>
                </a:path>
              </a:pathLst>
            </a:custGeom>
            <a:solidFill>
              <a:srgbClr val="5067DC"/>
            </a:solidFill>
            <a:ln>
              <a:noFill/>
            </a:ln>
          </p:spPr>
        </p:sp>
        <p:sp>
          <p:nvSpPr>
            <p:cNvPr id="434" name="Google Shape;434;p12"/>
            <p:cNvSpPr txBox="1"/>
            <p:nvPr/>
          </p:nvSpPr>
          <p:spPr>
            <a:xfrm>
              <a:off x="0" y="-38100"/>
              <a:ext cx="4816500" cy="27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35" name="Google Shape;435;p12"/>
          <p:cNvSpPr/>
          <p:nvPr/>
        </p:nvSpPr>
        <p:spPr>
          <a:xfrm>
            <a:off x="17170177" y="223297"/>
            <a:ext cx="460559" cy="460559"/>
          </a:xfrm>
          <a:custGeom>
            <a:rect b="b" l="l" r="r" t="t"/>
            <a:pathLst>
              <a:path extrusionOk="0" h="6352540" w="6352540">
                <a:moveTo>
                  <a:pt x="6352540" y="0"/>
                </a:moveTo>
                <a:lnTo>
                  <a:pt x="6352540" y="1410970"/>
                </a:lnTo>
                <a:lnTo>
                  <a:pt x="5646420" y="1410970"/>
                </a:lnTo>
                <a:lnTo>
                  <a:pt x="5646420" y="2117090"/>
                </a:lnTo>
                <a:lnTo>
                  <a:pt x="4940300" y="2117090"/>
                </a:lnTo>
                <a:lnTo>
                  <a:pt x="4940300" y="2823210"/>
                </a:lnTo>
                <a:lnTo>
                  <a:pt x="4234180" y="2823210"/>
                </a:lnTo>
                <a:lnTo>
                  <a:pt x="4234180" y="3529330"/>
                </a:lnTo>
                <a:lnTo>
                  <a:pt x="4940300" y="3529330"/>
                </a:lnTo>
                <a:lnTo>
                  <a:pt x="4940300" y="4235450"/>
                </a:lnTo>
                <a:lnTo>
                  <a:pt x="5646420" y="4235450"/>
                </a:lnTo>
                <a:lnTo>
                  <a:pt x="5646420" y="4941570"/>
                </a:lnTo>
                <a:lnTo>
                  <a:pt x="6352540" y="4941570"/>
                </a:lnTo>
                <a:lnTo>
                  <a:pt x="6352540" y="6352540"/>
                </a:lnTo>
                <a:lnTo>
                  <a:pt x="4941570" y="6352540"/>
                </a:lnTo>
                <a:lnTo>
                  <a:pt x="4941570" y="5646420"/>
                </a:lnTo>
                <a:lnTo>
                  <a:pt x="4235450" y="5646420"/>
                </a:lnTo>
                <a:lnTo>
                  <a:pt x="4235450" y="4940300"/>
                </a:lnTo>
                <a:lnTo>
                  <a:pt x="3529330" y="4940300"/>
                </a:lnTo>
                <a:lnTo>
                  <a:pt x="3529330" y="4234180"/>
                </a:lnTo>
                <a:lnTo>
                  <a:pt x="2823210" y="4234180"/>
                </a:lnTo>
                <a:lnTo>
                  <a:pt x="2823210" y="4940300"/>
                </a:lnTo>
                <a:lnTo>
                  <a:pt x="2117090" y="4940300"/>
                </a:lnTo>
                <a:lnTo>
                  <a:pt x="2117090" y="5646420"/>
                </a:lnTo>
                <a:lnTo>
                  <a:pt x="1410970" y="5646420"/>
                </a:lnTo>
                <a:lnTo>
                  <a:pt x="1410970" y="6352540"/>
                </a:lnTo>
                <a:lnTo>
                  <a:pt x="0" y="6352540"/>
                </a:lnTo>
                <a:cubicBezTo>
                  <a:pt x="0" y="6352540"/>
                  <a:pt x="0" y="5124450"/>
                  <a:pt x="0" y="4939030"/>
                </a:cubicBezTo>
                <a:lnTo>
                  <a:pt x="706120" y="4939030"/>
                </a:lnTo>
                <a:lnTo>
                  <a:pt x="706120" y="4232910"/>
                </a:lnTo>
                <a:lnTo>
                  <a:pt x="1412240" y="4232910"/>
                </a:lnTo>
                <a:lnTo>
                  <a:pt x="1412240" y="3526790"/>
                </a:lnTo>
                <a:lnTo>
                  <a:pt x="2118360" y="3526790"/>
                </a:lnTo>
                <a:lnTo>
                  <a:pt x="2118360" y="2820670"/>
                </a:lnTo>
                <a:lnTo>
                  <a:pt x="1412240" y="2820670"/>
                </a:lnTo>
                <a:lnTo>
                  <a:pt x="1412240" y="2114550"/>
                </a:lnTo>
                <a:lnTo>
                  <a:pt x="708660" y="2114550"/>
                </a:lnTo>
                <a:lnTo>
                  <a:pt x="708660" y="1408430"/>
                </a:lnTo>
                <a:lnTo>
                  <a:pt x="0" y="1408430"/>
                </a:lnTo>
                <a:lnTo>
                  <a:pt x="0" y="0"/>
                </a:lnTo>
                <a:lnTo>
                  <a:pt x="1413510" y="0"/>
                </a:lnTo>
                <a:lnTo>
                  <a:pt x="1413510" y="706120"/>
                </a:lnTo>
                <a:lnTo>
                  <a:pt x="2119630" y="706120"/>
                </a:lnTo>
                <a:lnTo>
                  <a:pt x="2119630" y="1412240"/>
                </a:lnTo>
                <a:lnTo>
                  <a:pt x="2825750" y="1412240"/>
                </a:lnTo>
                <a:lnTo>
                  <a:pt x="2825750" y="2118360"/>
                </a:lnTo>
                <a:lnTo>
                  <a:pt x="3531870" y="2118360"/>
                </a:lnTo>
                <a:lnTo>
                  <a:pt x="3531870" y="1412240"/>
                </a:lnTo>
                <a:lnTo>
                  <a:pt x="4237990" y="1412240"/>
                </a:lnTo>
                <a:lnTo>
                  <a:pt x="4237990" y="706120"/>
                </a:lnTo>
                <a:lnTo>
                  <a:pt x="4944110" y="706120"/>
                </a:lnTo>
                <a:lnTo>
                  <a:pt x="4944110" y="0"/>
                </a:lnTo>
                <a:lnTo>
                  <a:pt x="635254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6" name="Google Shape;436;p12"/>
          <p:cNvGrpSpPr/>
          <p:nvPr/>
        </p:nvGrpSpPr>
        <p:grpSpPr>
          <a:xfrm rot="-5400000">
            <a:off x="-731797" y="2889044"/>
            <a:ext cx="8204807" cy="5236225"/>
            <a:chOff x="-20665" y="-35174"/>
            <a:chExt cx="10939743" cy="6981634"/>
          </a:xfrm>
        </p:grpSpPr>
        <p:grpSp>
          <p:nvGrpSpPr>
            <p:cNvPr id="437" name="Google Shape;437;p12"/>
            <p:cNvGrpSpPr/>
            <p:nvPr/>
          </p:nvGrpSpPr>
          <p:grpSpPr>
            <a:xfrm>
              <a:off x="0" y="-35174"/>
              <a:ext cx="10919078" cy="6981634"/>
              <a:chOff x="0" y="-19050"/>
              <a:chExt cx="5913712" cy="3781214"/>
            </a:xfrm>
          </p:grpSpPr>
          <p:sp>
            <p:nvSpPr>
              <p:cNvPr id="438" name="Google Shape;438;p12"/>
              <p:cNvSpPr/>
              <p:nvPr/>
            </p:nvSpPr>
            <p:spPr>
              <a:xfrm>
                <a:off x="0" y="0"/>
                <a:ext cx="5913712" cy="3762164"/>
              </a:xfrm>
              <a:custGeom>
                <a:rect b="b" l="l" r="r" t="t"/>
                <a:pathLst>
                  <a:path extrusionOk="0" h="3762164" w="5913712">
                    <a:moveTo>
                      <a:pt x="0" y="0"/>
                    </a:moveTo>
                    <a:lnTo>
                      <a:pt x="5913712" y="0"/>
                    </a:lnTo>
                    <a:lnTo>
                      <a:pt x="5913712" y="3762164"/>
                    </a:lnTo>
                    <a:lnTo>
                      <a:pt x="0" y="3762164"/>
                    </a:lnTo>
                    <a:close/>
                  </a:path>
                </a:pathLst>
              </a:custGeom>
              <a:solidFill>
                <a:srgbClr val="C4CDFE"/>
              </a:solidFill>
              <a:ln cap="sq" cmpd="sng" w="85725">
                <a:solidFill>
                  <a:srgbClr val="5067DC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sp>
          <p:sp>
            <p:nvSpPr>
              <p:cNvPr id="439" name="Google Shape;439;p12"/>
              <p:cNvSpPr txBox="1"/>
              <p:nvPr/>
            </p:nvSpPr>
            <p:spPr>
              <a:xfrm>
                <a:off x="0" y="-19050"/>
                <a:ext cx="5913600" cy="378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9475" lIns="29475" spcFirstLastPara="1" rIns="29475" wrap="square" tIns="29475">
                <a:noAutofit/>
              </a:bodyPr>
              <a:lstStyle/>
              <a:p>
                <a:pPr indent="0" lvl="0" marL="0" marR="0" rtl="0" algn="ctr">
                  <a:lnSpc>
                    <a:spcPct val="92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40" name="Google Shape;440;p12"/>
            <p:cNvGrpSpPr/>
            <p:nvPr/>
          </p:nvGrpSpPr>
          <p:grpSpPr>
            <a:xfrm rot="-5400000">
              <a:off x="-3358727" y="3398111"/>
              <a:ext cx="6818755" cy="142631"/>
              <a:chOff x="0" y="-38100"/>
              <a:chExt cx="3693000" cy="77248"/>
            </a:xfrm>
          </p:grpSpPr>
          <p:sp>
            <p:nvSpPr>
              <p:cNvPr id="441" name="Google Shape;441;p12"/>
              <p:cNvSpPr/>
              <p:nvPr/>
            </p:nvSpPr>
            <p:spPr>
              <a:xfrm>
                <a:off x="0" y="0"/>
                <a:ext cx="3692927" cy="39148"/>
              </a:xfrm>
              <a:custGeom>
                <a:rect b="b" l="l" r="r" t="t"/>
                <a:pathLst>
                  <a:path extrusionOk="0" h="39148" w="3692927">
                    <a:moveTo>
                      <a:pt x="0" y="0"/>
                    </a:moveTo>
                    <a:lnTo>
                      <a:pt x="3692927" y="0"/>
                    </a:lnTo>
                    <a:lnTo>
                      <a:pt x="3692927" y="39148"/>
                    </a:lnTo>
                    <a:lnTo>
                      <a:pt x="0" y="391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</p:sp>
          <p:sp>
            <p:nvSpPr>
              <p:cNvPr id="442" name="Google Shape;442;p12"/>
              <p:cNvSpPr txBox="1"/>
              <p:nvPr/>
            </p:nvSpPr>
            <p:spPr>
              <a:xfrm>
                <a:off x="0" y="-38100"/>
                <a:ext cx="3693000" cy="77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9475" lIns="29475" spcFirstLastPara="1" rIns="29475" wrap="square" tIns="29475">
                <a:noAutofit/>
              </a:bodyPr>
              <a:lstStyle/>
              <a:p>
                <a:pPr indent="0" lvl="0" marL="0" marR="0" rtl="0" algn="ctr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43" name="Google Shape;443;p12"/>
            <p:cNvGrpSpPr/>
            <p:nvPr/>
          </p:nvGrpSpPr>
          <p:grpSpPr>
            <a:xfrm>
              <a:off x="121965" y="-10111"/>
              <a:ext cx="10749034" cy="157365"/>
              <a:chOff x="0" y="-38100"/>
              <a:chExt cx="5821617" cy="85228"/>
            </a:xfrm>
          </p:grpSpPr>
          <p:sp>
            <p:nvSpPr>
              <p:cNvPr id="444" name="Google Shape;444;p12"/>
              <p:cNvSpPr/>
              <p:nvPr/>
            </p:nvSpPr>
            <p:spPr>
              <a:xfrm>
                <a:off x="0" y="0"/>
                <a:ext cx="5821617" cy="47128"/>
              </a:xfrm>
              <a:custGeom>
                <a:rect b="b" l="l" r="r" t="t"/>
                <a:pathLst>
                  <a:path extrusionOk="0" h="47128" w="5821617">
                    <a:moveTo>
                      <a:pt x="0" y="0"/>
                    </a:moveTo>
                    <a:lnTo>
                      <a:pt x="5821617" y="0"/>
                    </a:lnTo>
                    <a:lnTo>
                      <a:pt x="5821617" y="47128"/>
                    </a:lnTo>
                    <a:lnTo>
                      <a:pt x="0" y="4712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</p:sp>
          <p:sp>
            <p:nvSpPr>
              <p:cNvPr id="445" name="Google Shape;445;p12"/>
              <p:cNvSpPr txBox="1"/>
              <p:nvPr/>
            </p:nvSpPr>
            <p:spPr>
              <a:xfrm>
                <a:off x="0" y="-38100"/>
                <a:ext cx="5821500" cy="85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9475" lIns="29475" spcFirstLastPara="1" rIns="29475" wrap="square" tIns="29475">
                <a:noAutofit/>
              </a:bodyPr>
              <a:lstStyle/>
              <a:p>
                <a:pPr indent="0" lvl="0" marL="0" marR="0" rtl="0" algn="ctr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46" name="Google Shape;446;p12"/>
            <p:cNvGrpSpPr/>
            <p:nvPr/>
          </p:nvGrpSpPr>
          <p:grpSpPr>
            <a:xfrm rot="-5400000">
              <a:off x="7407809" y="3415696"/>
              <a:ext cx="6818755" cy="107460"/>
              <a:chOff x="0" y="-19050"/>
              <a:chExt cx="3693000" cy="58200"/>
            </a:xfrm>
          </p:grpSpPr>
          <p:sp>
            <p:nvSpPr>
              <p:cNvPr id="447" name="Google Shape;447;p12"/>
              <p:cNvSpPr/>
              <p:nvPr/>
            </p:nvSpPr>
            <p:spPr>
              <a:xfrm>
                <a:off x="0" y="0"/>
                <a:ext cx="3692927" cy="39148"/>
              </a:xfrm>
              <a:custGeom>
                <a:rect b="b" l="l" r="r" t="t"/>
                <a:pathLst>
                  <a:path extrusionOk="0" h="39148" w="3692927">
                    <a:moveTo>
                      <a:pt x="0" y="0"/>
                    </a:moveTo>
                    <a:lnTo>
                      <a:pt x="3692927" y="0"/>
                    </a:lnTo>
                    <a:lnTo>
                      <a:pt x="3692927" y="39148"/>
                    </a:lnTo>
                    <a:lnTo>
                      <a:pt x="0" y="39148"/>
                    </a:lnTo>
                    <a:close/>
                  </a:path>
                </a:pathLst>
              </a:custGeom>
              <a:solidFill>
                <a:srgbClr val="939CCC"/>
              </a:solidFill>
              <a:ln>
                <a:noFill/>
              </a:ln>
            </p:spPr>
          </p:sp>
          <p:sp>
            <p:nvSpPr>
              <p:cNvPr id="448" name="Google Shape;448;p12"/>
              <p:cNvSpPr txBox="1"/>
              <p:nvPr/>
            </p:nvSpPr>
            <p:spPr>
              <a:xfrm>
                <a:off x="0" y="-19050"/>
                <a:ext cx="3693000" cy="58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9475" lIns="29475" spcFirstLastPara="1" rIns="29475" wrap="square" tIns="29475">
                <a:noAutofit/>
              </a:bodyPr>
              <a:lstStyle/>
              <a:p>
                <a:pPr indent="0" lvl="0" marL="0" marR="0" rtl="0" algn="ctr">
                  <a:lnSpc>
                    <a:spcPct val="92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49" name="Google Shape;449;p12"/>
            <p:cNvGrpSpPr/>
            <p:nvPr/>
          </p:nvGrpSpPr>
          <p:grpSpPr>
            <a:xfrm>
              <a:off x="121965" y="6756613"/>
              <a:ext cx="10712892" cy="122416"/>
              <a:chOff x="0" y="-19050"/>
              <a:chExt cx="5802043" cy="66300"/>
            </a:xfrm>
          </p:grpSpPr>
          <p:sp>
            <p:nvSpPr>
              <p:cNvPr id="450" name="Google Shape;450;p12"/>
              <p:cNvSpPr/>
              <p:nvPr/>
            </p:nvSpPr>
            <p:spPr>
              <a:xfrm>
                <a:off x="0" y="0"/>
                <a:ext cx="5802043" cy="47128"/>
              </a:xfrm>
              <a:custGeom>
                <a:rect b="b" l="l" r="r" t="t"/>
                <a:pathLst>
                  <a:path extrusionOk="0" h="47128" w="5802043">
                    <a:moveTo>
                      <a:pt x="0" y="0"/>
                    </a:moveTo>
                    <a:lnTo>
                      <a:pt x="5802043" y="0"/>
                    </a:lnTo>
                    <a:lnTo>
                      <a:pt x="5802043" y="47128"/>
                    </a:lnTo>
                    <a:lnTo>
                      <a:pt x="0" y="47128"/>
                    </a:lnTo>
                    <a:close/>
                  </a:path>
                </a:pathLst>
              </a:custGeom>
              <a:solidFill>
                <a:srgbClr val="939CCC"/>
              </a:solidFill>
              <a:ln>
                <a:noFill/>
              </a:ln>
            </p:spPr>
          </p:sp>
          <p:sp>
            <p:nvSpPr>
              <p:cNvPr id="451" name="Google Shape;451;p12"/>
              <p:cNvSpPr txBox="1"/>
              <p:nvPr/>
            </p:nvSpPr>
            <p:spPr>
              <a:xfrm>
                <a:off x="0" y="-19050"/>
                <a:ext cx="5802000" cy="66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9475" lIns="29475" spcFirstLastPara="1" rIns="29475" wrap="square" tIns="29475">
                <a:noAutofit/>
              </a:bodyPr>
              <a:lstStyle/>
              <a:p>
                <a:pPr indent="0" lvl="0" marL="0" marR="0" rtl="0" algn="ctr">
                  <a:lnSpc>
                    <a:spcPct val="92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52" name="Google Shape;452;p12"/>
          <p:cNvGrpSpPr/>
          <p:nvPr/>
        </p:nvGrpSpPr>
        <p:grpSpPr>
          <a:xfrm rot="-5400000">
            <a:off x="5028428" y="2889044"/>
            <a:ext cx="8204807" cy="5236225"/>
            <a:chOff x="-20665" y="-35174"/>
            <a:chExt cx="10939743" cy="6981634"/>
          </a:xfrm>
        </p:grpSpPr>
        <p:grpSp>
          <p:nvGrpSpPr>
            <p:cNvPr id="453" name="Google Shape;453;p12"/>
            <p:cNvGrpSpPr/>
            <p:nvPr/>
          </p:nvGrpSpPr>
          <p:grpSpPr>
            <a:xfrm>
              <a:off x="0" y="-35174"/>
              <a:ext cx="10919078" cy="6981634"/>
              <a:chOff x="0" y="-19050"/>
              <a:chExt cx="5913712" cy="3781214"/>
            </a:xfrm>
          </p:grpSpPr>
          <p:sp>
            <p:nvSpPr>
              <p:cNvPr id="454" name="Google Shape;454;p12"/>
              <p:cNvSpPr/>
              <p:nvPr/>
            </p:nvSpPr>
            <p:spPr>
              <a:xfrm>
                <a:off x="0" y="0"/>
                <a:ext cx="5913712" cy="3762164"/>
              </a:xfrm>
              <a:custGeom>
                <a:rect b="b" l="l" r="r" t="t"/>
                <a:pathLst>
                  <a:path extrusionOk="0" h="3762164" w="5913712">
                    <a:moveTo>
                      <a:pt x="0" y="0"/>
                    </a:moveTo>
                    <a:lnTo>
                      <a:pt x="5913712" y="0"/>
                    </a:lnTo>
                    <a:lnTo>
                      <a:pt x="5913712" y="3762164"/>
                    </a:lnTo>
                    <a:lnTo>
                      <a:pt x="0" y="3762164"/>
                    </a:lnTo>
                    <a:close/>
                  </a:path>
                </a:pathLst>
              </a:custGeom>
              <a:solidFill>
                <a:srgbClr val="C4CDFE"/>
              </a:solidFill>
              <a:ln cap="sq" cmpd="sng" w="85725">
                <a:solidFill>
                  <a:srgbClr val="5067DC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sp>
          <p:sp>
            <p:nvSpPr>
              <p:cNvPr id="455" name="Google Shape;455;p12"/>
              <p:cNvSpPr txBox="1"/>
              <p:nvPr/>
            </p:nvSpPr>
            <p:spPr>
              <a:xfrm>
                <a:off x="0" y="-19050"/>
                <a:ext cx="5913600" cy="378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9475" lIns="29475" spcFirstLastPara="1" rIns="29475" wrap="square" tIns="29475">
                <a:noAutofit/>
              </a:bodyPr>
              <a:lstStyle/>
              <a:p>
                <a:pPr indent="0" lvl="0" marL="0" marR="0" rtl="0" algn="ctr">
                  <a:lnSpc>
                    <a:spcPct val="92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56" name="Google Shape;456;p12"/>
            <p:cNvGrpSpPr/>
            <p:nvPr/>
          </p:nvGrpSpPr>
          <p:grpSpPr>
            <a:xfrm rot="-5400000">
              <a:off x="-3358727" y="3398111"/>
              <a:ext cx="6818755" cy="142631"/>
              <a:chOff x="0" y="-38100"/>
              <a:chExt cx="3693000" cy="77248"/>
            </a:xfrm>
          </p:grpSpPr>
          <p:sp>
            <p:nvSpPr>
              <p:cNvPr id="457" name="Google Shape;457;p12"/>
              <p:cNvSpPr/>
              <p:nvPr/>
            </p:nvSpPr>
            <p:spPr>
              <a:xfrm>
                <a:off x="0" y="0"/>
                <a:ext cx="3692927" cy="39148"/>
              </a:xfrm>
              <a:custGeom>
                <a:rect b="b" l="l" r="r" t="t"/>
                <a:pathLst>
                  <a:path extrusionOk="0" h="39148" w="3692927">
                    <a:moveTo>
                      <a:pt x="0" y="0"/>
                    </a:moveTo>
                    <a:lnTo>
                      <a:pt x="3692927" y="0"/>
                    </a:lnTo>
                    <a:lnTo>
                      <a:pt x="3692927" y="39148"/>
                    </a:lnTo>
                    <a:lnTo>
                      <a:pt x="0" y="391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</p:sp>
          <p:sp>
            <p:nvSpPr>
              <p:cNvPr id="458" name="Google Shape;458;p12"/>
              <p:cNvSpPr txBox="1"/>
              <p:nvPr/>
            </p:nvSpPr>
            <p:spPr>
              <a:xfrm>
                <a:off x="0" y="-38100"/>
                <a:ext cx="3693000" cy="77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9475" lIns="29475" spcFirstLastPara="1" rIns="29475" wrap="square" tIns="29475">
                <a:noAutofit/>
              </a:bodyPr>
              <a:lstStyle/>
              <a:p>
                <a:pPr indent="0" lvl="0" marL="0" marR="0" rtl="0" algn="ctr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59" name="Google Shape;459;p12"/>
            <p:cNvGrpSpPr/>
            <p:nvPr/>
          </p:nvGrpSpPr>
          <p:grpSpPr>
            <a:xfrm>
              <a:off x="121965" y="-10111"/>
              <a:ext cx="10749034" cy="157365"/>
              <a:chOff x="0" y="-38100"/>
              <a:chExt cx="5821617" cy="85228"/>
            </a:xfrm>
          </p:grpSpPr>
          <p:sp>
            <p:nvSpPr>
              <p:cNvPr id="460" name="Google Shape;460;p12"/>
              <p:cNvSpPr/>
              <p:nvPr/>
            </p:nvSpPr>
            <p:spPr>
              <a:xfrm>
                <a:off x="0" y="0"/>
                <a:ext cx="5821617" cy="47128"/>
              </a:xfrm>
              <a:custGeom>
                <a:rect b="b" l="l" r="r" t="t"/>
                <a:pathLst>
                  <a:path extrusionOk="0" h="47128" w="5821617">
                    <a:moveTo>
                      <a:pt x="0" y="0"/>
                    </a:moveTo>
                    <a:lnTo>
                      <a:pt x="5821617" y="0"/>
                    </a:lnTo>
                    <a:lnTo>
                      <a:pt x="5821617" y="47128"/>
                    </a:lnTo>
                    <a:lnTo>
                      <a:pt x="0" y="4712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</p:sp>
          <p:sp>
            <p:nvSpPr>
              <p:cNvPr id="461" name="Google Shape;461;p12"/>
              <p:cNvSpPr txBox="1"/>
              <p:nvPr/>
            </p:nvSpPr>
            <p:spPr>
              <a:xfrm>
                <a:off x="0" y="-38100"/>
                <a:ext cx="5821500" cy="85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9475" lIns="29475" spcFirstLastPara="1" rIns="29475" wrap="square" tIns="29475">
                <a:noAutofit/>
              </a:bodyPr>
              <a:lstStyle/>
              <a:p>
                <a:pPr indent="0" lvl="0" marL="0" marR="0" rtl="0" algn="ctr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62" name="Google Shape;462;p12"/>
            <p:cNvGrpSpPr/>
            <p:nvPr/>
          </p:nvGrpSpPr>
          <p:grpSpPr>
            <a:xfrm rot="-5400000">
              <a:off x="7407809" y="3415696"/>
              <a:ext cx="6818755" cy="107460"/>
              <a:chOff x="0" y="-19050"/>
              <a:chExt cx="3693000" cy="58200"/>
            </a:xfrm>
          </p:grpSpPr>
          <p:sp>
            <p:nvSpPr>
              <p:cNvPr id="463" name="Google Shape;463;p12"/>
              <p:cNvSpPr/>
              <p:nvPr/>
            </p:nvSpPr>
            <p:spPr>
              <a:xfrm>
                <a:off x="0" y="0"/>
                <a:ext cx="3692927" cy="39148"/>
              </a:xfrm>
              <a:custGeom>
                <a:rect b="b" l="l" r="r" t="t"/>
                <a:pathLst>
                  <a:path extrusionOk="0" h="39148" w="3692927">
                    <a:moveTo>
                      <a:pt x="0" y="0"/>
                    </a:moveTo>
                    <a:lnTo>
                      <a:pt x="3692927" y="0"/>
                    </a:lnTo>
                    <a:lnTo>
                      <a:pt x="3692927" y="39148"/>
                    </a:lnTo>
                    <a:lnTo>
                      <a:pt x="0" y="39148"/>
                    </a:lnTo>
                    <a:close/>
                  </a:path>
                </a:pathLst>
              </a:custGeom>
              <a:solidFill>
                <a:srgbClr val="939CCC"/>
              </a:solidFill>
              <a:ln>
                <a:noFill/>
              </a:ln>
            </p:spPr>
          </p:sp>
          <p:sp>
            <p:nvSpPr>
              <p:cNvPr id="464" name="Google Shape;464;p12"/>
              <p:cNvSpPr txBox="1"/>
              <p:nvPr/>
            </p:nvSpPr>
            <p:spPr>
              <a:xfrm>
                <a:off x="0" y="-19050"/>
                <a:ext cx="3693000" cy="58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9475" lIns="29475" spcFirstLastPara="1" rIns="29475" wrap="square" tIns="29475">
                <a:noAutofit/>
              </a:bodyPr>
              <a:lstStyle/>
              <a:p>
                <a:pPr indent="0" lvl="0" marL="0" marR="0" rtl="0" algn="ctr">
                  <a:lnSpc>
                    <a:spcPct val="92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65" name="Google Shape;465;p12"/>
            <p:cNvGrpSpPr/>
            <p:nvPr/>
          </p:nvGrpSpPr>
          <p:grpSpPr>
            <a:xfrm>
              <a:off x="121965" y="6756613"/>
              <a:ext cx="10712892" cy="122416"/>
              <a:chOff x="0" y="-19050"/>
              <a:chExt cx="5802043" cy="66300"/>
            </a:xfrm>
          </p:grpSpPr>
          <p:sp>
            <p:nvSpPr>
              <p:cNvPr id="466" name="Google Shape;466;p12"/>
              <p:cNvSpPr/>
              <p:nvPr/>
            </p:nvSpPr>
            <p:spPr>
              <a:xfrm>
                <a:off x="0" y="0"/>
                <a:ext cx="5802043" cy="47128"/>
              </a:xfrm>
              <a:custGeom>
                <a:rect b="b" l="l" r="r" t="t"/>
                <a:pathLst>
                  <a:path extrusionOk="0" h="47128" w="5802043">
                    <a:moveTo>
                      <a:pt x="0" y="0"/>
                    </a:moveTo>
                    <a:lnTo>
                      <a:pt x="5802043" y="0"/>
                    </a:lnTo>
                    <a:lnTo>
                      <a:pt x="5802043" y="47128"/>
                    </a:lnTo>
                    <a:lnTo>
                      <a:pt x="0" y="47128"/>
                    </a:lnTo>
                    <a:close/>
                  </a:path>
                </a:pathLst>
              </a:custGeom>
              <a:solidFill>
                <a:srgbClr val="939CCC"/>
              </a:solidFill>
              <a:ln>
                <a:noFill/>
              </a:ln>
            </p:spPr>
          </p:sp>
          <p:sp>
            <p:nvSpPr>
              <p:cNvPr id="467" name="Google Shape;467;p12"/>
              <p:cNvSpPr txBox="1"/>
              <p:nvPr/>
            </p:nvSpPr>
            <p:spPr>
              <a:xfrm>
                <a:off x="0" y="-19050"/>
                <a:ext cx="5802000" cy="66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9475" lIns="29475" spcFirstLastPara="1" rIns="29475" wrap="square" tIns="29475">
                <a:noAutofit/>
              </a:bodyPr>
              <a:lstStyle/>
              <a:p>
                <a:pPr indent="0" lvl="0" marL="0" marR="0" rtl="0" algn="ctr">
                  <a:lnSpc>
                    <a:spcPct val="92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68" name="Google Shape;468;p12"/>
          <p:cNvGrpSpPr/>
          <p:nvPr/>
        </p:nvGrpSpPr>
        <p:grpSpPr>
          <a:xfrm rot="-5400000">
            <a:off x="10788652" y="2889044"/>
            <a:ext cx="8204807" cy="5236225"/>
            <a:chOff x="-20665" y="-35174"/>
            <a:chExt cx="10939743" cy="6981634"/>
          </a:xfrm>
        </p:grpSpPr>
        <p:grpSp>
          <p:nvGrpSpPr>
            <p:cNvPr id="469" name="Google Shape;469;p12"/>
            <p:cNvGrpSpPr/>
            <p:nvPr/>
          </p:nvGrpSpPr>
          <p:grpSpPr>
            <a:xfrm>
              <a:off x="0" y="-35174"/>
              <a:ext cx="10919078" cy="6981634"/>
              <a:chOff x="0" y="-19050"/>
              <a:chExt cx="5913712" cy="3781214"/>
            </a:xfrm>
          </p:grpSpPr>
          <p:sp>
            <p:nvSpPr>
              <p:cNvPr id="470" name="Google Shape;470;p12"/>
              <p:cNvSpPr/>
              <p:nvPr/>
            </p:nvSpPr>
            <p:spPr>
              <a:xfrm>
                <a:off x="0" y="0"/>
                <a:ext cx="5913712" cy="3762164"/>
              </a:xfrm>
              <a:custGeom>
                <a:rect b="b" l="l" r="r" t="t"/>
                <a:pathLst>
                  <a:path extrusionOk="0" h="3762164" w="5913712">
                    <a:moveTo>
                      <a:pt x="0" y="0"/>
                    </a:moveTo>
                    <a:lnTo>
                      <a:pt x="5913712" y="0"/>
                    </a:lnTo>
                    <a:lnTo>
                      <a:pt x="5913712" y="3762164"/>
                    </a:lnTo>
                    <a:lnTo>
                      <a:pt x="0" y="3762164"/>
                    </a:lnTo>
                    <a:close/>
                  </a:path>
                </a:pathLst>
              </a:custGeom>
              <a:solidFill>
                <a:srgbClr val="C4CDFE"/>
              </a:solidFill>
              <a:ln cap="sq" cmpd="sng" w="85725">
                <a:solidFill>
                  <a:srgbClr val="5067DC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sp>
          <p:sp>
            <p:nvSpPr>
              <p:cNvPr id="471" name="Google Shape;471;p12"/>
              <p:cNvSpPr txBox="1"/>
              <p:nvPr/>
            </p:nvSpPr>
            <p:spPr>
              <a:xfrm>
                <a:off x="0" y="-19050"/>
                <a:ext cx="5913600" cy="378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9475" lIns="29475" spcFirstLastPara="1" rIns="29475" wrap="square" tIns="29475">
                <a:noAutofit/>
              </a:bodyPr>
              <a:lstStyle/>
              <a:p>
                <a:pPr indent="0" lvl="0" marL="0" marR="0" rtl="0" algn="ctr">
                  <a:lnSpc>
                    <a:spcPct val="92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72" name="Google Shape;472;p12"/>
            <p:cNvGrpSpPr/>
            <p:nvPr/>
          </p:nvGrpSpPr>
          <p:grpSpPr>
            <a:xfrm rot="-5400000">
              <a:off x="-3358727" y="3398111"/>
              <a:ext cx="6818755" cy="142631"/>
              <a:chOff x="0" y="-38100"/>
              <a:chExt cx="3693000" cy="77248"/>
            </a:xfrm>
          </p:grpSpPr>
          <p:sp>
            <p:nvSpPr>
              <p:cNvPr id="473" name="Google Shape;473;p12"/>
              <p:cNvSpPr/>
              <p:nvPr/>
            </p:nvSpPr>
            <p:spPr>
              <a:xfrm>
                <a:off x="0" y="0"/>
                <a:ext cx="3692927" cy="39148"/>
              </a:xfrm>
              <a:custGeom>
                <a:rect b="b" l="l" r="r" t="t"/>
                <a:pathLst>
                  <a:path extrusionOk="0" h="39148" w="3692927">
                    <a:moveTo>
                      <a:pt x="0" y="0"/>
                    </a:moveTo>
                    <a:lnTo>
                      <a:pt x="3692927" y="0"/>
                    </a:lnTo>
                    <a:lnTo>
                      <a:pt x="3692927" y="39148"/>
                    </a:lnTo>
                    <a:lnTo>
                      <a:pt x="0" y="391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</p:sp>
          <p:sp>
            <p:nvSpPr>
              <p:cNvPr id="474" name="Google Shape;474;p12"/>
              <p:cNvSpPr txBox="1"/>
              <p:nvPr/>
            </p:nvSpPr>
            <p:spPr>
              <a:xfrm>
                <a:off x="0" y="-38100"/>
                <a:ext cx="3693000" cy="77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9475" lIns="29475" spcFirstLastPara="1" rIns="29475" wrap="square" tIns="29475">
                <a:noAutofit/>
              </a:bodyPr>
              <a:lstStyle/>
              <a:p>
                <a:pPr indent="0" lvl="0" marL="0" marR="0" rtl="0" algn="ctr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75" name="Google Shape;475;p12"/>
            <p:cNvGrpSpPr/>
            <p:nvPr/>
          </p:nvGrpSpPr>
          <p:grpSpPr>
            <a:xfrm>
              <a:off x="121965" y="-10111"/>
              <a:ext cx="10749034" cy="157365"/>
              <a:chOff x="0" y="-38100"/>
              <a:chExt cx="5821617" cy="85228"/>
            </a:xfrm>
          </p:grpSpPr>
          <p:sp>
            <p:nvSpPr>
              <p:cNvPr id="476" name="Google Shape;476;p12"/>
              <p:cNvSpPr/>
              <p:nvPr/>
            </p:nvSpPr>
            <p:spPr>
              <a:xfrm>
                <a:off x="0" y="0"/>
                <a:ext cx="5821617" cy="47128"/>
              </a:xfrm>
              <a:custGeom>
                <a:rect b="b" l="l" r="r" t="t"/>
                <a:pathLst>
                  <a:path extrusionOk="0" h="47128" w="5821617">
                    <a:moveTo>
                      <a:pt x="0" y="0"/>
                    </a:moveTo>
                    <a:lnTo>
                      <a:pt x="5821617" y="0"/>
                    </a:lnTo>
                    <a:lnTo>
                      <a:pt x="5821617" y="47128"/>
                    </a:lnTo>
                    <a:lnTo>
                      <a:pt x="0" y="4712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</p:sp>
          <p:sp>
            <p:nvSpPr>
              <p:cNvPr id="477" name="Google Shape;477;p12"/>
              <p:cNvSpPr txBox="1"/>
              <p:nvPr/>
            </p:nvSpPr>
            <p:spPr>
              <a:xfrm>
                <a:off x="0" y="-38100"/>
                <a:ext cx="5821500" cy="85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9475" lIns="29475" spcFirstLastPara="1" rIns="29475" wrap="square" tIns="29475">
                <a:noAutofit/>
              </a:bodyPr>
              <a:lstStyle/>
              <a:p>
                <a:pPr indent="0" lvl="0" marL="0" marR="0" rtl="0" algn="ctr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78" name="Google Shape;478;p12"/>
            <p:cNvGrpSpPr/>
            <p:nvPr/>
          </p:nvGrpSpPr>
          <p:grpSpPr>
            <a:xfrm rot="-5400000">
              <a:off x="7407809" y="3415696"/>
              <a:ext cx="6818755" cy="107460"/>
              <a:chOff x="0" y="-19050"/>
              <a:chExt cx="3693000" cy="58200"/>
            </a:xfrm>
          </p:grpSpPr>
          <p:sp>
            <p:nvSpPr>
              <p:cNvPr id="479" name="Google Shape;479;p12"/>
              <p:cNvSpPr/>
              <p:nvPr/>
            </p:nvSpPr>
            <p:spPr>
              <a:xfrm>
                <a:off x="0" y="0"/>
                <a:ext cx="3692927" cy="39148"/>
              </a:xfrm>
              <a:custGeom>
                <a:rect b="b" l="l" r="r" t="t"/>
                <a:pathLst>
                  <a:path extrusionOk="0" h="39148" w="3692927">
                    <a:moveTo>
                      <a:pt x="0" y="0"/>
                    </a:moveTo>
                    <a:lnTo>
                      <a:pt x="3692927" y="0"/>
                    </a:lnTo>
                    <a:lnTo>
                      <a:pt x="3692927" y="39148"/>
                    </a:lnTo>
                    <a:lnTo>
                      <a:pt x="0" y="39148"/>
                    </a:lnTo>
                    <a:close/>
                  </a:path>
                </a:pathLst>
              </a:custGeom>
              <a:solidFill>
                <a:srgbClr val="939CCC"/>
              </a:solidFill>
              <a:ln>
                <a:noFill/>
              </a:ln>
            </p:spPr>
          </p:sp>
          <p:sp>
            <p:nvSpPr>
              <p:cNvPr id="480" name="Google Shape;480;p12"/>
              <p:cNvSpPr txBox="1"/>
              <p:nvPr/>
            </p:nvSpPr>
            <p:spPr>
              <a:xfrm>
                <a:off x="0" y="-19050"/>
                <a:ext cx="3693000" cy="58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9475" lIns="29475" spcFirstLastPara="1" rIns="29475" wrap="square" tIns="29475">
                <a:noAutofit/>
              </a:bodyPr>
              <a:lstStyle/>
              <a:p>
                <a:pPr indent="0" lvl="0" marL="0" marR="0" rtl="0" algn="ctr">
                  <a:lnSpc>
                    <a:spcPct val="92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81" name="Google Shape;481;p12"/>
            <p:cNvGrpSpPr/>
            <p:nvPr/>
          </p:nvGrpSpPr>
          <p:grpSpPr>
            <a:xfrm>
              <a:off x="121965" y="6756613"/>
              <a:ext cx="10712892" cy="122416"/>
              <a:chOff x="0" y="-19050"/>
              <a:chExt cx="5802043" cy="66300"/>
            </a:xfrm>
          </p:grpSpPr>
          <p:sp>
            <p:nvSpPr>
              <p:cNvPr id="482" name="Google Shape;482;p12"/>
              <p:cNvSpPr/>
              <p:nvPr/>
            </p:nvSpPr>
            <p:spPr>
              <a:xfrm>
                <a:off x="0" y="0"/>
                <a:ext cx="5802043" cy="47128"/>
              </a:xfrm>
              <a:custGeom>
                <a:rect b="b" l="l" r="r" t="t"/>
                <a:pathLst>
                  <a:path extrusionOk="0" h="47128" w="5802043">
                    <a:moveTo>
                      <a:pt x="0" y="0"/>
                    </a:moveTo>
                    <a:lnTo>
                      <a:pt x="5802043" y="0"/>
                    </a:lnTo>
                    <a:lnTo>
                      <a:pt x="5802043" y="47128"/>
                    </a:lnTo>
                    <a:lnTo>
                      <a:pt x="0" y="47128"/>
                    </a:lnTo>
                    <a:close/>
                  </a:path>
                </a:pathLst>
              </a:custGeom>
              <a:solidFill>
                <a:srgbClr val="939CCC"/>
              </a:solidFill>
              <a:ln>
                <a:noFill/>
              </a:ln>
            </p:spPr>
          </p:sp>
          <p:sp>
            <p:nvSpPr>
              <p:cNvPr id="483" name="Google Shape;483;p12"/>
              <p:cNvSpPr txBox="1"/>
              <p:nvPr/>
            </p:nvSpPr>
            <p:spPr>
              <a:xfrm>
                <a:off x="0" y="-19050"/>
                <a:ext cx="5802000" cy="66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9475" lIns="29475" spcFirstLastPara="1" rIns="29475" wrap="square" tIns="29475">
                <a:noAutofit/>
              </a:bodyPr>
              <a:lstStyle/>
              <a:p>
                <a:pPr indent="0" lvl="0" marL="0" marR="0" rtl="0" algn="ctr">
                  <a:lnSpc>
                    <a:spcPct val="92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484" name="Google Shape;484;p12"/>
          <p:cNvSpPr txBox="1"/>
          <p:nvPr/>
        </p:nvSpPr>
        <p:spPr>
          <a:xfrm>
            <a:off x="1872881" y="1671907"/>
            <a:ext cx="30219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999" u="none" cap="none" strike="noStrike">
                <a:solidFill>
                  <a:srgbClr val="5067DC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01</a:t>
            </a:r>
            <a:endParaRPr/>
          </a:p>
        </p:txBody>
      </p:sp>
      <p:sp>
        <p:nvSpPr>
          <p:cNvPr id="485" name="Google Shape;485;p12"/>
          <p:cNvSpPr txBox="1"/>
          <p:nvPr/>
        </p:nvSpPr>
        <p:spPr>
          <a:xfrm>
            <a:off x="13393329" y="1671907"/>
            <a:ext cx="30219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999" u="none" cap="none" strike="noStrike">
                <a:solidFill>
                  <a:srgbClr val="5067DC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03</a:t>
            </a:r>
            <a:endParaRPr/>
          </a:p>
        </p:txBody>
      </p:sp>
      <p:sp>
        <p:nvSpPr>
          <p:cNvPr id="486" name="Google Shape;486;p12"/>
          <p:cNvSpPr txBox="1"/>
          <p:nvPr/>
        </p:nvSpPr>
        <p:spPr>
          <a:xfrm>
            <a:off x="7633105" y="1671907"/>
            <a:ext cx="30219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999" u="none" cap="none" strike="noStrike">
                <a:solidFill>
                  <a:srgbClr val="5067DC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02</a:t>
            </a:r>
            <a:endParaRPr/>
          </a:p>
        </p:txBody>
      </p:sp>
      <p:sp>
        <p:nvSpPr>
          <p:cNvPr id="487" name="Google Shape;487;p12"/>
          <p:cNvSpPr txBox="1"/>
          <p:nvPr/>
        </p:nvSpPr>
        <p:spPr>
          <a:xfrm>
            <a:off x="1144833" y="6896881"/>
            <a:ext cx="4477800" cy="24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latin typeface="Roboto Mono"/>
                <a:ea typeface="Roboto Mono"/>
                <a:cs typeface="Roboto Mono"/>
                <a:sym typeface="Roboto Mono"/>
              </a:rPr>
              <a:t>Red Above Yellow</a:t>
            </a:r>
            <a:endParaRPr b="1" sz="21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latin typeface="Roboto Mono"/>
                <a:ea typeface="Roboto Mono"/>
                <a:cs typeface="Roboto Mono"/>
                <a:sym typeface="Roboto Mono"/>
              </a:rPr>
              <a:t>Player 2 (🔴) places a disc above Player 1’s (🟡) disc in column 3, starting to build toward a potential vertical line.</a:t>
            </a:r>
            <a:endParaRPr/>
          </a:p>
        </p:txBody>
      </p:sp>
      <p:sp>
        <p:nvSpPr>
          <p:cNvPr id="488" name="Google Shape;488;p12"/>
          <p:cNvSpPr txBox="1"/>
          <p:nvPr/>
        </p:nvSpPr>
        <p:spPr>
          <a:xfrm>
            <a:off x="6905057" y="6896881"/>
            <a:ext cx="4477800" cy="24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latin typeface="Roboto Mono"/>
                <a:ea typeface="Roboto Mono"/>
                <a:cs typeface="Roboto Mono"/>
                <a:sym typeface="Roboto Mono"/>
              </a:rPr>
              <a:t>Red Right of Yellow</a:t>
            </a:r>
            <a:endParaRPr b="1" sz="21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latin typeface="Roboto Mono"/>
                <a:ea typeface="Roboto Mono"/>
                <a:cs typeface="Roboto Mono"/>
                <a:sym typeface="Roboto Mono"/>
              </a:rPr>
              <a:t>Player 2 (🔴) places a disc to the right of Player 1’s (🟡) disc in column 4, setting up a possible horizontal alignment.</a:t>
            </a:r>
            <a:endParaRPr/>
          </a:p>
        </p:txBody>
      </p:sp>
      <p:sp>
        <p:nvSpPr>
          <p:cNvPr id="489" name="Google Shape;489;p12"/>
          <p:cNvSpPr txBox="1"/>
          <p:nvPr/>
        </p:nvSpPr>
        <p:spPr>
          <a:xfrm>
            <a:off x="12665281" y="6896881"/>
            <a:ext cx="4477800" cy="24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latin typeface="Roboto Mono"/>
                <a:ea typeface="Roboto Mono"/>
                <a:cs typeface="Roboto Mono"/>
                <a:sym typeface="Roboto Mono"/>
              </a:rPr>
              <a:t>Red Left of Yellow</a:t>
            </a:r>
            <a:endParaRPr b="1" sz="21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latin typeface="Roboto Mono"/>
                <a:ea typeface="Roboto Mono"/>
                <a:cs typeface="Roboto Mono"/>
                <a:sym typeface="Roboto Mono"/>
              </a:rPr>
              <a:t>Player 2 (🔴) places a disc to the left of Player 1’s (🟡) disc in column 2, creating the beginning of a diagonal alignment.</a:t>
            </a:r>
            <a:endParaRPr/>
          </a:p>
        </p:txBody>
      </p:sp>
      <p:grpSp>
        <p:nvGrpSpPr>
          <p:cNvPr id="490" name="Google Shape;490;p12"/>
          <p:cNvGrpSpPr/>
          <p:nvPr/>
        </p:nvGrpSpPr>
        <p:grpSpPr>
          <a:xfrm>
            <a:off x="12124528" y="205548"/>
            <a:ext cx="3758237" cy="499495"/>
            <a:chOff x="0" y="0"/>
            <a:chExt cx="5010983" cy="665993"/>
          </a:xfrm>
        </p:grpSpPr>
        <p:sp>
          <p:nvSpPr>
            <p:cNvPr id="491" name="Google Shape;491;p12"/>
            <p:cNvSpPr/>
            <p:nvPr/>
          </p:nvSpPr>
          <p:spPr>
            <a:xfrm>
              <a:off x="4219847" y="0"/>
              <a:ext cx="791136" cy="665993"/>
            </a:xfrm>
            <a:custGeom>
              <a:rect b="b" l="l" r="r" t="t"/>
              <a:pathLst>
                <a:path extrusionOk="0" h="665993" w="791136">
                  <a:moveTo>
                    <a:pt x="0" y="0"/>
                  </a:moveTo>
                  <a:lnTo>
                    <a:pt x="791136" y="0"/>
                  </a:lnTo>
                  <a:lnTo>
                    <a:pt x="791136" y="665993"/>
                  </a:lnTo>
                  <a:lnTo>
                    <a:pt x="0" y="66599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 amt="43000"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492" name="Google Shape;492;p12"/>
            <p:cNvSpPr/>
            <p:nvPr/>
          </p:nvSpPr>
          <p:spPr>
            <a:xfrm>
              <a:off x="2109924" y="0"/>
              <a:ext cx="791136" cy="665993"/>
            </a:xfrm>
            <a:custGeom>
              <a:rect b="b" l="l" r="r" t="t"/>
              <a:pathLst>
                <a:path extrusionOk="0" h="665993" w="791136">
                  <a:moveTo>
                    <a:pt x="0" y="0"/>
                  </a:moveTo>
                  <a:lnTo>
                    <a:pt x="791136" y="0"/>
                  </a:lnTo>
                  <a:lnTo>
                    <a:pt x="791136" y="665993"/>
                  </a:lnTo>
                  <a:lnTo>
                    <a:pt x="0" y="66599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493" name="Google Shape;493;p12"/>
            <p:cNvSpPr/>
            <p:nvPr/>
          </p:nvSpPr>
          <p:spPr>
            <a:xfrm>
              <a:off x="3164885" y="0"/>
              <a:ext cx="791136" cy="665993"/>
            </a:xfrm>
            <a:custGeom>
              <a:rect b="b" l="l" r="r" t="t"/>
              <a:pathLst>
                <a:path extrusionOk="0" h="665993" w="791136">
                  <a:moveTo>
                    <a:pt x="0" y="0"/>
                  </a:moveTo>
                  <a:lnTo>
                    <a:pt x="791136" y="0"/>
                  </a:lnTo>
                  <a:lnTo>
                    <a:pt x="791136" y="665993"/>
                  </a:lnTo>
                  <a:lnTo>
                    <a:pt x="0" y="66599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494" name="Google Shape;494;p12"/>
            <p:cNvSpPr/>
            <p:nvPr/>
          </p:nvSpPr>
          <p:spPr>
            <a:xfrm>
              <a:off x="1054962" y="0"/>
              <a:ext cx="791136" cy="665993"/>
            </a:xfrm>
            <a:custGeom>
              <a:rect b="b" l="l" r="r" t="t"/>
              <a:pathLst>
                <a:path extrusionOk="0" h="665993" w="791136">
                  <a:moveTo>
                    <a:pt x="0" y="0"/>
                  </a:moveTo>
                  <a:lnTo>
                    <a:pt x="791136" y="0"/>
                  </a:lnTo>
                  <a:lnTo>
                    <a:pt x="791136" y="665993"/>
                  </a:lnTo>
                  <a:lnTo>
                    <a:pt x="0" y="66599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495" name="Google Shape;495;p12"/>
            <p:cNvSpPr/>
            <p:nvPr/>
          </p:nvSpPr>
          <p:spPr>
            <a:xfrm>
              <a:off x="0" y="0"/>
              <a:ext cx="791136" cy="665993"/>
            </a:xfrm>
            <a:custGeom>
              <a:rect b="b" l="l" r="r" t="t"/>
              <a:pathLst>
                <a:path extrusionOk="0" h="665993" w="791136">
                  <a:moveTo>
                    <a:pt x="0" y="0"/>
                  </a:moveTo>
                  <a:lnTo>
                    <a:pt x="791136" y="0"/>
                  </a:lnTo>
                  <a:lnTo>
                    <a:pt x="791136" y="665993"/>
                  </a:lnTo>
                  <a:lnTo>
                    <a:pt x="0" y="66599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</p:grpSp>
      <p:sp>
        <p:nvSpPr>
          <p:cNvPr id="496" name="Google Shape;496;p12"/>
          <p:cNvSpPr txBox="1"/>
          <p:nvPr/>
        </p:nvSpPr>
        <p:spPr>
          <a:xfrm>
            <a:off x="653827" y="242837"/>
            <a:ext cx="10877100" cy="5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50">
                <a:solidFill>
                  <a:srgbClr val="FFFFFF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TRANSITIONS</a:t>
            </a:r>
            <a:endParaRPr/>
          </a:p>
        </p:txBody>
      </p:sp>
      <p:pic>
        <p:nvPicPr>
          <p:cNvPr id="497" name="Google Shape;497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91925" y="2636923"/>
            <a:ext cx="4477801" cy="3580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98" name="Google Shape;498;p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27166" y="2697788"/>
            <a:ext cx="4270858" cy="3458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99" name="Google Shape;499;p1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761910" y="2697787"/>
            <a:ext cx="4258291" cy="345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13"/>
          <p:cNvSpPr txBox="1"/>
          <p:nvPr/>
        </p:nvSpPr>
        <p:spPr>
          <a:xfrm>
            <a:off x="4364550" y="521925"/>
            <a:ext cx="9558900" cy="9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399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999">
                <a:solidFill>
                  <a:srgbClr val="5067DC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GAME TREE</a:t>
            </a:r>
            <a:endParaRPr/>
          </a:p>
        </p:txBody>
      </p:sp>
      <p:pic>
        <p:nvPicPr>
          <p:cNvPr id="505" name="Google Shape;50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646600"/>
            <a:ext cx="17983201" cy="67928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899BFC"/>
            </a:gs>
            <a:gs pos="100000">
              <a:srgbClr val="FCFCFC"/>
            </a:gs>
          </a:gsLst>
          <a:lin ang="5400012" scaled="0"/>
        </a:gradFill>
      </p:bgPr>
    </p:bg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0" name="Google Shape;510;p14"/>
          <p:cNvGrpSpPr/>
          <p:nvPr/>
        </p:nvGrpSpPr>
        <p:grpSpPr>
          <a:xfrm>
            <a:off x="0" y="5286561"/>
            <a:ext cx="18288000" cy="5143500"/>
            <a:chOff x="0" y="0"/>
            <a:chExt cx="24384000" cy="6858000"/>
          </a:xfrm>
        </p:grpSpPr>
        <p:sp>
          <p:nvSpPr>
            <p:cNvPr id="511" name="Google Shape;511;p14"/>
            <p:cNvSpPr/>
            <p:nvPr/>
          </p:nvSpPr>
          <p:spPr>
            <a:xfrm>
              <a:off x="0" y="0"/>
              <a:ext cx="12192000" cy="6858000"/>
            </a:xfrm>
            <a:custGeom>
              <a:rect b="b" l="l" r="r" t="t"/>
              <a:pathLst>
                <a:path extrusionOk="0" h="6858000" w="12192000">
                  <a:moveTo>
                    <a:pt x="0" y="0"/>
                  </a:moveTo>
                  <a:lnTo>
                    <a:pt x="12192000" y="0"/>
                  </a:lnTo>
                  <a:lnTo>
                    <a:pt x="12192000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512" name="Google Shape;512;p14"/>
            <p:cNvSpPr/>
            <p:nvPr/>
          </p:nvSpPr>
          <p:spPr>
            <a:xfrm>
              <a:off x="12192000" y="0"/>
              <a:ext cx="12192000" cy="6858000"/>
            </a:xfrm>
            <a:custGeom>
              <a:rect b="b" l="l" r="r" t="t"/>
              <a:pathLst>
                <a:path extrusionOk="0" h="6858000" w="12192000">
                  <a:moveTo>
                    <a:pt x="0" y="0"/>
                  </a:moveTo>
                  <a:lnTo>
                    <a:pt x="12192000" y="0"/>
                  </a:lnTo>
                  <a:lnTo>
                    <a:pt x="12192000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</p:grpSp>
      <p:grpSp>
        <p:nvGrpSpPr>
          <p:cNvPr id="513" name="Google Shape;513;p14"/>
          <p:cNvGrpSpPr/>
          <p:nvPr/>
        </p:nvGrpSpPr>
        <p:grpSpPr>
          <a:xfrm>
            <a:off x="681307" y="1398525"/>
            <a:ext cx="16918089" cy="8213242"/>
            <a:chOff x="-9397" y="-111995"/>
            <a:chExt cx="22557452" cy="10950990"/>
          </a:xfrm>
        </p:grpSpPr>
        <p:grpSp>
          <p:nvGrpSpPr>
            <p:cNvPr id="514" name="Google Shape;514;p14"/>
            <p:cNvGrpSpPr/>
            <p:nvPr/>
          </p:nvGrpSpPr>
          <p:grpSpPr>
            <a:xfrm>
              <a:off x="0" y="-111995"/>
              <a:ext cx="22548055" cy="10950990"/>
              <a:chOff x="0" y="-38100"/>
              <a:chExt cx="7670711" cy="3725460"/>
            </a:xfrm>
          </p:grpSpPr>
          <p:sp>
            <p:nvSpPr>
              <p:cNvPr id="515" name="Google Shape;515;p14"/>
              <p:cNvSpPr/>
              <p:nvPr/>
            </p:nvSpPr>
            <p:spPr>
              <a:xfrm>
                <a:off x="0" y="0"/>
                <a:ext cx="7670711" cy="3687360"/>
              </a:xfrm>
              <a:custGeom>
                <a:rect b="b" l="l" r="r" t="t"/>
                <a:pathLst>
                  <a:path extrusionOk="0" h="3687360" w="7670711">
                    <a:moveTo>
                      <a:pt x="0" y="0"/>
                    </a:moveTo>
                    <a:lnTo>
                      <a:pt x="7670711" y="0"/>
                    </a:lnTo>
                    <a:lnTo>
                      <a:pt x="7670711" y="3687360"/>
                    </a:lnTo>
                    <a:lnTo>
                      <a:pt x="0" y="3687360"/>
                    </a:lnTo>
                    <a:close/>
                  </a:path>
                </a:pathLst>
              </a:custGeom>
              <a:solidFill>
                <a:srgbClr val="C4CDFE"/>
              </a:solidFill>
              <a:ln cap="sq" cmpd="sng" w="85725">
                <a:solidFill>
                  <a:srgbClr val="5067DC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sp>
          <p:sp>
            <p:nvSpPr>
              <p:cNvPr id="516" name="Google Shape;516;p14"/>
              <p:cNvSpPr txBox="1"/>
              <p:nvPr/>
            </p:nvSpPr>
            <p:spPr>
              <a:xfrm>
                <a:off x="0" y="-38100"/>
                <a:ext cx="7670700" cy="3725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9475" lIns="29475" spcFirstLastPara="1" rIns="29475" wrap="square" tIns="29475">
                <a:noAutofit/>
              </a:bodyPr>
              <a:lstStyle/>
              <a:p>
                <a:pPr indent="0" lvl="0" marL="0" marR="0" rtl="0" algn="ctr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17" name="Google Shape;517;p14"/>
            <p:cNvGrpSpPr/>
            <p:nvPr/>
          </p:nvGrpSpPr>
          <p:grpSpPr>
            <a:xfrm rot="-5400000">
              <a:off x="-5198527" y="5283280"/>
              <a:ext cx="10639520" cy="261260"/>
              <a:chOff x="0" y="-38100"/>
              <a:chExt cx="3619500" cy="88879"/>
            </a:xfrm>
          </p:grpSpPr>
          <p:sp>
            <p:nvSpPr>
              <p:cNvPr id="518" name="Google Shape;518;p14"/>
              <p:cNvSpPr/>
              <p:nvPr/>
            </p:nvSpPr>
            <p:spPr>
              <a:xfrm>
                <a:off x="0" y="0"/>
                <a:ext cx="3619500" cy="50779"/>
              </a:xfrm>
              <a:custGeom>
                <a:rect b="b" l="l" r="r" t="t"/>
                <a:pathLst>
                  <a:path extrusionOk="0" h="50779" w="3619500">
                    <a:moveTo>
                      <a:pt x="0" y="0"/>
                    </a:moveTo>
                    <a:lnTo>
                      <a:pt x="3619500" y="0"/>
                    </a:lnTo>
                    <a:lnTo>
                      <a:pt x="3619500" y="50779"/>
                    </a:lnTo>
                    <a:lnTo>
                      <a:pt x="0" y="5077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</p:sp>
          <p:sp>
            <p:nvSpPr>
              <p:cNvPr id="519" name="Google Shape;519;p14"/>
              <p:cNvSpPr txBox="1"/>
              <p:nvPr/>
            </p:nvSpPr>
            <p:spPr>
              <a:xfrm>
                <a:off x="0" y="-38100"/>
                <a:ext cx="3619500" cy="88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9475" lIns="29475" spcFirstLastPara="1" rIns="29475" wrap="square" tIns="29475">
                <a:noAutofit/>
              </a:bodyPr>
              <a:lstStyle/>
              <a:p>
                <a:pPr indent="0" lvl="0" marL="0" marR="0" rtl="0" algn="ctr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20" name="Google Shape;520;p14"/>
            <p:cNvGrpSpPr/>
            <p:nvPr/>
          </p:nvGrpSpPr>
          <p:grpSpPr>
            <a:xfrm>
              <a:off x="251865" y="-18005"/>
              <a:ext cx="22197046" cy="247808"/>
              <a:chOff x="0" y="-38100"/>
              <a:chExt cx="7551300" cy="84300"/>
            </a:xfrm>
          </p:grpSpPr>
          <p:sp>
            <p:nvSpPr>
              <p:cNvPr id="521" name="Google Shape;521;p14"/>
              <p:cNvSpPr/>
              <p:nvPr/>
            </p:nvSpPr>
            <p:spPr>
              <a:xfrm>
                <a:off x="0" y="0"/>
                <a:ext cx="7551254" cy="46191"/>
              </a:xfrm>
              <a:custGeom>
                <a:rect b="b" l="l" r="r" t="t"/>
                <a:pathLst>
                  <a:path extrusionOk="0" h="46191" w="7551254">
                    <a:moveTo>
                      <a:pt x="0" y="0"/>
                    </a:moveTo>
                    <a:lnTo>
                      <a:pt x="7551254" y="0"/>
                    </a:lnTo>
                    <a:lnTo>
                      <a:pt x="7551254" y="46191"/>
                    </a:lnTo>
                    <a:lnTo>
                      <a:pt x="0" y="4619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</p:sp>
          <p:sp>
            <p:nvSpPr>
              <p:cNvPr id="522" name="Google Shape;522;p14"/>
              <p:cNvSpPr txBox="1"/>
              <p:nvPr/>
            </p:nvSpPr>
            <p:spPr>
              <a:xfrm>
                <a:off x="0" y="-38100"/>
                <a:ext cx="7551300" cy="84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9475" lIns="29475" spcFirstLastPara="1" rIns="29475" wrap="square" tIns="29475">
                <a:noAutofit/>
              </a:bodyPr>
              <a:lstStyle/>
              <a:p>
                <a:pPr indent="0" lvl="0" marL="0" marR="0" rtl="0" algn="ctr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23" name="Google Shape;523;p14"/>
            <p:cNvGrpSpPr/>
            <p:nvPr/>
          </p:nvGrpSpPr>
          <p:grpSpPr>
            <a:xfrm rot="-5400000">
              <a:off x="16998711" y="5283280"/>
              <a:ext cx="10639520" cy="261260"/>
              <a:chOff x="0" y="-38100"/>
              <a:chExt cx="3619500" cy="88879"/>
            </a:xfrm>
          </p:grpSpPr>
          <p:sp>
            <p:nvSpPr>
              <p:cNvPr id="524" name="Google Shape;524;p14"/>
              <p:cNvSpPr/>
              <p:nvPr/>
            </p:nvSpPr>
            <p:spPr>
              <a:xfrm>
                <a:off x="0" y="0"/>
                <a:ext cx="3619500" cy="50779"/>
              </a:xfrm>
              <a:custGeom>
                <a:rect b="b" l="l" r="r" t="t"/>
                <a:pathLst>
                  <a:path extrusionOk="0" h="50779" w="3619500">
                    <a:moveTo>
                      <a:pt x="0" y="0"/>
                    </a:moveTo>
                    <a:lnTo>
                      <a:pt x="3619500" y="0"/>
                    </a:lnTo>
                    <a:lnTo>
                      <a:pt x="3619500" y="50779"/>
                    </a:lnTo>
                    <a:lnTo>
                      <a:pt x="0" y="50779"/>
                    </a:lnTo>
                    <a:close/>
                  </a:path>
                </a:pathLst>
              </a:custGeom>
              <a:solidFill>
                <a:srgbClr val="939CCC"/>
              </a:solidFill>
              <a:ln>
                <a:noFill/>
              </a:ln>
            </p:spPr>
          </p:sp>
          <p:sp>
            <p:nvSpPr>
              <p:cNvPr id="525" name="Google Shape;525;p14"/>
              <p:cNvSpPr txBox="1"/>
              <p:nvPr/>
            </p:nvSpPr>
            <p:spPr>
              <a:xfrm>
                <a:off x="0" y="-38100"/>
                <a:ext cx="3619500" cy="88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9475" lIns="29475" spcFirstLastPara="1" rIns="29475" wrap="square" tIns="29475">
                <a:noAutofit/>
              </a:bodyPr>
              <a:lstStyle/>
              <a:p>
                <a:pPr indent="0" lvl="0" marL="0" marR="0" rtl="0" algn="ctr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26" name="Google Shape;526;p14"/>
            <p:cNvGrpSpPr/>
            <p:nvPr/>
          </p:nvGrpSpPr>
          <p:grpSpPr>
            <a:xfrm>
              <a:off x="251865" y="10485891"/>
              <a:ext cx="22122280" cy="247808"/>
              <a:chOff x="0" y="-38100"/>
              <a:chExt cx="7525865" cy="84300"/>
            </a:xfrm>
          </p:grpSpPr>
          <p:sp>
            <p:nvSpPr>
              <p:cNvPr id="527" name="Google Shape;527;p14"/>
              <p:cNvSpPr/>
              <p:nvPr/>
            </p:nvSpPr>
            <p:spPr>
              <a:xfrm>
                <a:off x="0" y="0"/>
                <a:ext cx="7525865" cy="46191"/>
              </a:xfrm>
              <a:custGeom>
                <a:rect b="b" l="l" r="r" t="t"/>
                <a:pathLst>
                  <a:path extrusionOk="0" h="46191" w="7525865">
                    <a:moveTo>
                      <a:pt x="0" y="0"/>
                    </a:moveTo>
                    <a:lnTo>
                      <a:pt x="7525865" y="0"/>
                    </a:lnTo>
                    <a:lnTo>
                      <a:pt x="7525865" y="46191"/>
                    </a:lnTo>
                    <a:lnTo>
                      <a:pt x="0" y="46191"/>
                    </a:lnTo>
                    <a:close/>
                  </a:path>
                </a:pathLst>
              </a:custGeom>
              <a:solidFill>
                <a:srgbClr val="939CCC"/>
              </a:solidFill>
              <a:ln>
                <a:noFill/>
              </a:ln>
            </p:spPr>
          </p:sp>
          <p:sp>
            <p:nvSpPr>
              <p:cNvPr id="528" name="Google Shape;528;p14"/>
              <p:cNvSpPr txBox="1"/>
              <p:nvPr/>
            </p:nvSpPr>
            <p:spPr>
              <a:xfrm>
                <a:off x="0" y="-38100"/>
                <a:ext cx="7525800" cy="84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9475" lIns="29475" spcFirstLastPara="1" rIns="29475" wrap="square" tIns="29475">
                <a:noAutofit/>
              </a:bodyPr>
              <a:lstStyle/>
              <a:p>
                <a:pPr indent="0" lvl="0" marL="0" marR="0" rtl="0" algn="ctr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29" name="Google Shape;529;p14"/>
          <p:cNvGrpSpPr/>
          <p:nvPr/>
        </p:nvGrpSpPr>
        <p:grpSpPr>
          <a:xfrm>
            <a:off x="1685211" y="3050833"/>
            <a:ext cx="14917675" cy="4040695"/>
            <a:chOff x="0" y="-38100"/>
            <a:chExt cx="3928909" cy="1064209"/>
          </a:xfrm>
        </p:grpSpPr>
        <p:sp>
          <p:nvSpPr>
            <p:cNvPr id="530" name="Google Shape;530;p14"/>
            <p:cNvSpPr/>
            <p:nvPr/>
          </p:nvSpPr>
          <p:spPr>
            <a:xfrm>
              <a:off x="0" y="0"/>
              <a:ext cx="3928909" cy="1026109"/>
            </a:xfrm>
            <a:custGeom>
              <a:rect b="b" l="l" r="r" t="t"/>
              <a:pathLst>
                <a:path extrusionOk="0" h="1026109" w="3928909">
                  <a:moveTo>
                    <a:pt x="0" y="0"/>
                  </a:moveTo>
                  <a:lnTo>
                    <a:pt x="3928909" y="0"/>
                  </a:lnTo>
                  <a:lnTo>
                    <a:pt x="3928909" y="1026109"/>
                  </a:lnTo>
                  <a:lnTo>
                    <a:pt x="0" y="1026109"/>
                  </a:lnTo>
                  <a:close/>
                </a:path>
              </a:pathLst>
            </a:custGeom>
            <a:solidFill>
              <a:srgbClr val="5067DC"/>
            </a:solidFill>
            <a:ln>
              <a:noFill/>
            </a:ln>
          </p:spPr>
        </p:sp>
        <p:sp>
          <p:nvSpPr>
            <p:cNvPr id="531" name="Google Shape;531;p14"/>
            <p:cNvSpPr txBox="1"/>
            <p:nvPr/>
          </p:nvSpPr>
          <p:spPr>
            <a:xfrm>
              <a:off x="0" y="-38100"/>
              <a:ext cx="3928800" cy="106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32" name="Google Shape;532;p14"/>
          <p:cNvGrpSpPr/>
          <p:nvPr/>
        </p:nvGrpSpPr>
        <p:grpSpPr>
          <a:xfrm>
            <a:off x="0" y="-144662"/>
            <a:ext cx="18288118" cy="1036554"/>
            <a:chOff x="0" y="-38100"/>
            <a:chExt cx="4816592" cy="273000"/>
          </a:xfrm>
        </p:grpSpPr>
        <p:sp>
          <p:nvSpPr>
            <p:cNvPr id="533" name="Google Shape;533;p14"/>
            <p:cNvSpPr/>
            <p:nvPr/>
          </p:nvSpPr>
          <p:spPr>
            <a:xfrm>
              <a:off x="0" y="0"/>
              <a:ext cx="4816592" cy="234809"/>
            </a:xfrm>
            <a:custGeom>
              <a:rect b="b" l="l" r="r" t="t"/>
              <a:pathLst>
                <a:path extrusionOk="0" h="234809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34809"/>
                  </a:lnTo>
                  <a:lnTo>
                    <a:pt x="0" y="234809"/>
                  </a:lnTo>
                  <a:close/>
                </a:path>
              </a:pathLst>
            </a:custGeom>
            <a:solidFill>
              <a:srgbClr val="5067DC"/>
            </a:solidFill>
            <a:ln>
              <a:noFill/>
            </a:ln>
          </p:spPr>
        </p:sp>
        <p:sp>
          <p:nvSpPr>
            <p:cNvPr id="534" name="Google Shape;534;p14"/>
            <p:cNvSpPr txBox="1"/>
            <p:nvPr/>
          </p:nvSpPr>
          <p:spPr>
            <a:xfrm>
              <a:off x="0" y="-38100"/>
              <a:ext cx="4816500" cy="27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35" name="Google Shape;535;p14"/>
          <p:cNvSpPr/>
          <p:nvPr/>
        </p:nvSpPr>
        <p:spPr>
          <a:xfrm>
            <a:off x="17170177" y="223297"/>
            <a:ext cx="460559" cy="460559"/>
          </a:xfrm>
          <a:custGeom>
            <a:rect b="b" l="l" r="r" t="t"/>
            <a:pathLst>
              <a:path extrusionOk="0" h="6352540" w="6352540">
                <a:moveTo>
                  <a:pt x="6352540" y="0"/>
                </a:moveTo>
                <a:lnTo>
                  <a:pt x="6352540" y="1410970"/>
                </a:lnTo>
                <a:lnTo>
                  <a:pt x="5646420" y="1410970"/>
                </a:lnTo>
                <a:lnTo>
                  <a:pt x="5646420" y="2117090"/>
                </a:lnTo>
                <a:lnTo>
                  <a:pt x="4940300" y="2117090"/>
                </a:lnTo>
                <a:lnTo>
                  <a:pt x="4940300" y="2823210"/>
                </a:lnTo>
                <a:lnTo>
                  <a:pt x="4234180" y="2823210"/>
                </a:lnTo>
                <a:lnTo>
                  <a:pt x="4234180" y="3529330"/>
                </a:lnTo>
                <a:lnTo>
                  <a:pt x="4940300" y="3529330"/>
                </a:lnTo>
                <a:lnTo>
                  <a:pt x="4940300" y="4235450"/>
                </a:lnTo>
                <a:lnTo>
                  <a:pt x="5646420" y="4235450"/>
                </a:lnTo>
                <a:lnTo>
                  <a:pt x="5646420" y="4941570"/>
                </a:lnTo>
                <a:lnTo>
                  <a:pt x="6352540" y="4941570"/>
                </a:lnTo>
                <a:lnTo>
                  <a:pt x="6352540" y="6352540"/>
                </a:lnTo>
                <a:lnTo>
                  <a:pt x="4941570" y="6352540"/>
                </a:lnTo>
                <a:lnTo>
                  <a:pt x="4941570" y="5646420"/>
                </a:lnTo>
                <a:lnTo>
                  <a:pt x="4235450" y="5646420"/>
                </a:lnTo>
                <a:lnTo>
                  <a:pt x="4235450" y="4940300"/>
                </a:lnTo>
                <a:lnTo>
                  <a:pt x="3529330" y="4940300"/>
                </a:lnTo>
                <a:lnTo>
                  <a:pt x="3529330" y="4234180"/>
                </a:lnTo>
                <a:lnTo>
                  <a:pt x="2823210" y="4234180"/>
                </a:lnTo>
                <a:lnTo>
                  <a:pt x="2823210" y="4940300"/>
                </a:lnTo>
                <a:lnTo>
                  <a:pt x="2117090" y="4940300"/>
                </a:lnTo>
                <a:lnTo>
                  <a:pt x="2117090" y="5646420"/>
                </a:lnTo>
                <a:lnTo>
                  <a:pt x="1410970" y="5646420"/>
                </a:lnTo>
                <a:lnTo>
                  <a:pt x="1410970" y="6352540"/>
                </a:lnTo>
                <a:lnTo>
                  <a:pt x="0" y="6352540"/>
                </a:lnTo>
                <a:cubicBezTo>
                  <a:pt x="0" y="6352540"/>
                  <a:pt x="0" y="5124450"/>
                  <a:pt x="0" y="4939030"/>
                </a:cubicBezTo>
                <a:lnTo>
                  <a:pt x="706120" y="4939030"/>
                </a:lnTo>
                <a:lnTo>
                  <a:pt x="706120" y="4232910"/>
                </a:lnTo>
                <a:lnTo>
                  <a:pt x="1412240" y="4232910"/>
                </a:lnTo>
                <a:lnTo>
                  <a:pt x="1412240" y="3526790"/>
                </a:lnTo>
                <a:lnTo>
                  <a:pt x="2118360" y="3526790"/>
                </a:lnTo>
                <a:lnTo>
                  <a:pt x="2118360" y="2820670"/>
                </a:lnTo>
                <a:lnTo>
                  <a:pt x="1412240" y="2820670"/>
                </a:lnTo>
                <a:lnTo>
                  <a:pt x="1412240" y="2114550"/>
                </a:lnTo>
                <a:lnTo>
                  <a:pt x="708660" y="2114550"/>
                </a:lnTo>
                <a:lnTo>
                  <a:pt x="708660" y="1408430"/>
                </a:lnTo>
                <a:lnTo>
                  <a:pt x="0" y="1408430"/>
                </a:lnTo>
                <a:lnTo>
                  <a:pt x="0" y="0"/>
                </a:lnTo>
                <a:lnTo>
                  <a:pt x="1413510" y="0"/>
                </a:lnTo>
                <a:lnTo>
                  <a:pt x="1413510" y="706120"/>
                </a:lnTo>
                <a:lnTo>
                  <a:pt x="2119630" y="706120"/>
                </a:lnTo>
                <a:lnTo>
                  <a:pt x="2119630" y="1412240"/>
                </a:lnTo>
                <a:lnTo>
                  <a:pt x="2825750" y="1412240"/>
                </a:lnTo>
                <a:lnTo>
                  <a:pt x="2825750" y="2118360"/>
                </a:lnTo>
                <a:lnTo>
                  <a:pt x="3531870" y="2118360"/>
                </a:lnTo>
                <a:lnTo>
                  <a:pt x="3531870" y="1412240"/>
                </a:lnTo>
                <a:lnTo>
                  <a:pt x="4237990" y="1412240"/>
                </a:lnTo>
                <a:lnTo>
                  <a:pt x="4237990" y="706120"/>
                </a:lnTo>
                <a:lnTo>
                  <a:pt x="4944110" y="706120"/>
                </a:lnTo>
                <a:lnTo>
                  <a:pt x="4944110" y="0"/>
                </a:lnTo>
                <a:lnTo>
                  <a:pt x="635254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6" name="Google Shape;536;p14"/>
          <p:cNvSpPr txBox="1"/>
          <p:nvPr/>
        </p:nvSpPr>
        <p:spPr>
          <a:xfrm>
            <a:off x="653827" y="242837"/>
            <a:ext cx="10877100" cy="5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50">
                <a:solidFill>
                  <a:srgbClr val="FFFFFF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Heuristics (Easy Mode)</a:t>
            </a:r>
            <a:endParaRPr/>
          </a:p>
        </p:txBody>
      </p:sp>
      <p:sp>
        <p:nvSpPr>
          <p:cNvPr id="537" name="Google Shape;537;p14"/>
          <p:cNvSpPr txBox="1"/>
          <p:nvPr/>
        </p:nvSpPr>
        <p:spPr>
          <a:xfrm>
            <a:off x="1685125" y="7425925"/>
            <a:ext cx="14917800" cy="15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61950" lvl="0" marL="457200" marR="0" rtl="0" algn="ctr">
              <a:lnSpc>
                <a:spcPct val="19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 Mono"/>
              <a:buChar char="●"/>
            </a:pPr>
            <a:r>
              <a:rPr lang="en-US" sz="2100">
                <a:latin typeface="Roboto Mono"/>
                <a:ea typeface="Roboto Mono"/>
                <a:cs typeface="Roboto Mono"/>
                <a:sym typeface="Roboto Mono"/>
              </a:rPr>
              <a:t>AI Pieces: The heuristic counts the number of AI pieces and adds a positive score. </a:t>
            </a:r>
            <a:endParaRPr sz="2100">
              <a:latin typeface="Roboto Mono"/>
              <a:ea typeface="Roboto Mono"/>
              <a:cs typeface="Roboto Mono"/>
              <a:sym typeface="Roboto Mono"/>
            </a:endParaRPr>
          </a:p>
          <a:p>
            <a:pPr indent="-361950" lvl="0" marL="457200" marR="0" rtl="0" algn="ctr">
              <a:lnSpc>
                <a:spcPct val="19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 Mono"/>
              <a:buChar char="●"/>
            </a:pPr>
            <a:r>
              <a:rPr lang="en-US" sz="2100">
                <a:latin typeface="Roboto Mono"/>
                <a:ea typeface="Roboto Mono"/>
                <a:cs typeface="Roboto Mono"/>
                <a:sym typeface="Roboto Mono"/>
              </a:rPr>
              <a:t>Player Pieces: It counts the number of player pieces and subtracts from the score. </a:t>
            </a:r>
            <a:endParaRPr sz="2100">
              <a:latin typeface="Roboto Mono"/>
              <a:ea typeface="Roboto Mono"/>
              <a:cs typeface="Roboto Mono"/>
              <a:sym typeface="Roboto Mono"/>
            </a:endParaRPr>
          </a:p>
          <a:p>
            <a:pPr indent="-361950" lvl="0" marL="457200" marR="0" rtl="0" algn="ctr">
              <a:lnSpc>
                <a:spcPct val="19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 Mono"/>
              <a:buChar char="●"/>
            </a:pPr>
            <a:r>
              <a:rPr lang="en-US" sz="2100">
                <a:latin typeface="Roboto Mono"/>
                <a:ea typeface="Roboto Mono"/>
                <a:cs typeface="Roboto Mono"/>
                <a:sym typeface="Roboto Mono"/>
              </a:rPr>
              <a:t>Objective: Maximize AI's score while minimizing the player’s score.</a:t>
            </a:r>
            <a:endParaRPr sz="21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38" name="Google Shape;538;p14"/>
          <p:cNvSpPr/>
          <p:nvPr/>
        </p:nvSpPr>
        <p:spPr>
          <a:xfrm rot="1378363">
            <a:off x="15795553" y="1662653"/>
            <a:ext cx="1050002" cy="883910"/>
          </a:xfrm>
          <a:custGeom>
            <a:rect b="b" l="l" r="r" t="t"/>
            <a:pathLst>
              <a:path extrusionOk="0" h="884574" w="1050790">
                <a:moveTo>
                  <a:pt x="0" y="0"/>
                </a:moveTo>
                <a:lnTo>
                  <a:pt x="1050790" y="0"/>
                </a:lnTo>
                <a:lnTo>
                  <a:pt x="1050790" y="884574"/>
                </a:lnTo>
                <a:lnTo>
                  <a:pt x="0" y="88457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539" name="Google Shape;539;p14"/>
          <p:cNvGrpSpPr/>
          <p:nvPr/>
        </p:nvGrpSpPr>
        <p:grpSpPr>
          <a:xfrm>
            <a:off x="12124528" y="205548"/>
            <a:ext cx="3758237" cy="499495"/>
            <a:chOff x="0" y="0"/>
            <a:chExt cx="5010983" cy="665993"/>
          </a:xfrm>
        </p:grpSpPr>
        <p:sp>
          <p:nvSpPr>
            <p:cNvPr id="540" name="Google Shape;540;p14"/>
            <p:cNvSpPr/>
            <p:nvPr/>
          </p:nvSpPr>
          <p:spPr>
            <a:xfrm>
              <a:off x="4219847" y="0"/>
              <a:ext cx="791136" cy="665993"/>
            </a:xfrm>
            <a:custGeom>
              <a:rect b="b" l="l" r="r" t="t"/>
              <a:pathLst>
                <a:path extrusionOk="0" h="665993" w="791136">
                  <a:moveTo>
                    <a:pt x="0" y="0"/>
                  </a:moveTo>
                  <a:lnTo>
                    <a:pt x="791136" y="0"/>
                  </a:lnTo>
                  <a:lnTo>
                    <a:pt x="791136" y="665993"/>
                  </a:lnTo>
                  <a:lnTo>
                    <a:pt x="0" y="66599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 amt="43000"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541" name="Google Shape;541;p14"/>
            <p:cNvSpPr/>
            <p:nvPr/>
          </p:nvSpPr>
          <p:spPr>
            <a:xfrm>
              <a:off x="2109924" y="0"/>
              <a:ext cx="791136" cy="665993"/>
            </a:xfrm>
            <a:custGeom>
              <a:rect b="b" l="l" r="r" t="t"/>
              <a:pathLst>
                <a:path extrusionOk="0" h="665993" w="791136">
                  <a:moveTo>
                    <a:pt x="0" y="0"/>
                  </a:moveTo>
                  <a:lnTo>
                    <a:pt x="791136" y="0"/>
                  </a:lnTo>
                  <a:lnTo>
                    <a:pt x="791136" y="665993"/>
                  </a:lnTo>
                  <a:lnTo>
                    <a:pt x="0" y="66599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542" name="Google Shape;542;p14"/>
            <p:cNvSpPr/>
            <p:nvPr/>
          </p:nvSpPr>
          <p:spPr>
            <a:xfrm>
              <a:off x="3164885" y="0"/>
              <a:ext cx="791136" cy="665993"/>
            </a:xfrm>
            <a:custGeom>
              <a:rect b="b" l="l" r="r" t="t"/>
              <a:pathLst>
                <a:path extrusionOk="0" h="665993" w="791136">
                  <a:moveTo>
                    <a:pt x="0" y="0"/>
                  </a:moveTo>
                  <a:lnTo>
                    <a:pt x="791136" y="0"/>
                  </a:lnTo>
                  <a:lnTo>
                    <a:pt x="791136" y="665993"/>
                  </a:lnTo>
                  <a:lnTo>
                    <a:pt x="0" y="66599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543" name="Google Shape;543;p14"/>
            <p:cNvSpPr/>
            <p:nvPr/>
          </p:nvSpPr>
          <p:spPr>
            <a:xfrm>
              <a:off x="1054962" y="0"/>
              <a:ext cx="791136" cy="665993"/>
            </a:xfrm>
            <a:custGeom>
              <a:rect b="b" l="l" r="r" t="t"/>
              <a:pathLst>
                <a:path extrusionOk="0" h="665993" w="791136">
                  <a:moveTo>
                    <a:pt x="0" y="0"/>
                  </a:moveTo>
                  <a:lnTo>
                    <a:pt x="791136" y="0"/>
                  </a:lnTo>
                  <a:lnTo>
                    <a:pt x="791136" y="665993"/>
                  </a:lnTo>
                  <a:lnTo>
                    <a:pt x="0" y="66599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544" name="Google Shape;544;p14"/>
            <p:cNvSpPr/>
            <p:nvPr/>
          </p:nvSpPr>
          <p:spPr>
            <a:xfrm>
              <a:off x="0" y="0"/>
              <a:ext cx="791136" cy="665993"/>
            </a:xfrm>
            <a:custGeom>
              <a:rect b="b" l="l" r="r" t="t"/>
              <a:pathLst>
                <a:path extrusionOk="0" h="665993" w="791136">
                  <a:moveTo>
                    <a:pt x="0" y="0"/>
                  </a:moveTo>
                  <a:lnTo>
                    <a:pt x="791136" y="0"/>
                  </a:lnTo>
                  <a:lnTo>
                    <a:pt x="791136" y="665993"/>
                  </a:lnTo>
                  <a:lnTo>
                    <a:pt x="0" y="66599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</p:grpSp>
      <p:pic>
        <p:nvPicPr>
          <p:cNvPr id="545" name="Google Shape;545;p14"/>
          <p:cNvPicPr preferRelativeResize="0"/>
          <p:nvPr/>
        </p:nvPicPr>
        <p:blipFill rotWithShape="1">
          <a:blip r:embed="rId6">
            <a:alphaModFix/>
          </a:blip>
          <a:srcRect b="45947" l="18009" r="46768" t="23855"/>
          <a:stretch/>
        </p:blipFill>
        <p:spPr>
          <a:xfrm>
            <a:off x="1681525" y="1954525"/>
            <a:ext cx="14917652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899BFC"/>
            </a:gs>
            <a:gs pos="100000">
              <a:srgbClr val="FCFCFC"/>
            </a:gs>
          </a:gsLst>
          <a:lin ang="5400012" scaled="0"/>
        </a:gradFill>
      </p:bgPr>
    </p:bg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0" name="Google Shape;550;p15"/>
          <p:cNvGrpSpPr/>
          <p:nvPr/>
        </p:nvGrpSpPr>
        <p:grpSpPr>
          <a:xfrm>
            <a:off x="0" y="5286561"/>
            <a:ext cx="18288000" cy="5143500"/>
            <a:chOff x="0" y="0"/>
            <a:chExt cx="24384000" cy="6858000"/>
          </a:xfrm>
        </p:grpSpPr>
        <p:sp>
          <p:nvSpPr>
            <p:cNvPr id="551" name="Google Shape;551;p15"/>
            <p:cNvSpPr/>
            <p:nvPr/>
          </p:nvSpPr>
          <p:spPr>
            <a:xfrm>
              <a:off x="0" y="0"/>
              <a:ext cx="12192000" cy="6858000"/>
            </a:xfrm>
            <a:custGeom>
              <a:rect b="b" l="l" r="r" t="t"/>
              <a:pathLst>
                <a:path extrusionOk="0" h="6858000" w="12192000">
                  <a:moveTo>
                    <a:pt x="0" y="0"/>
                  </a:moveTo>
                  <a:lnTo>
                    <a:pt x="12192000" y="0"/>
                  </a:lnTo>
                  <a:lnTo>
                    <a:pt x="12192000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552" name="Google Shape;552;p15"/>
            <p:cNvSpPr/>
            <p:nvPr/>
          </p:nvSpPr>
          <p:spPr>
            <a:xfrm>
              <a:off x="12192000" y="0"/>
              <a:ext cx="12192000" cy="6858000"/>
            </a:xfrm>
            <a:custGeom>
              <a:rect b="b" l="l" r="r" t="t"/>
              <a:pathLst>
                <a:path extrusionOk="0" h="6858000" w="12192000">
                  <a:moveTo>
                    <a:pt x="0" y="0"/>
                  </a:moveTo>
                  <a:lnTo>
                    <a:pt x="12192000" y="0"/>
                  </a:lnTo>
                  <a:lnTo>
                    <a:pt x="12192000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</p:grpSp>
      <p:grpSp>
        <p:nvGrpSpPr>
          <p:cNvPr id="553" name="Google Shape;553;p15"/>
          <p:cNvGrpSpPr/>
          <p:nvPr/>
        </p:nvGrpSpPr>
        <p:grpSpPr>
          <a:xfrm>
            <a:off x="681307" y="1398525"/>
            <a:ext cx="16918089" cy="8213242"/>
            <a:chOff x="-9397" y="-111995"/>
            <a:chExt cx="22557452" cy="10950990"/>
          </a:xfrm>
        </p:grpSpPr>
        <p:grpSp>
          <p:nvGrpSpPr>
            <p:cNvPr id="554" name="Google Shape;554;p15"/>
            <p:cNvGrpSpPr/>
            <p:nvPr/>
          </p:nvGrpSpPr>
          <p:grpSpPr>
            <a:xfrm>
              <a:off x="0" y="-111995"/>
              <a:ext cx="22548055" cy="10950990"/>
              <a:chOff x="0" y="-38100"/>
              <a:chExt cx="7670711" cy="3725460"/>
            </a:xfrm>
          </p:grpSpPr>
          <p:sp>
            <p:nvSpPr>
              <p:cNvPr id="555" name="Google Shape;555;p15"/>
              <p:cNvSpPr/>
              <p:nvPr/>
            </p:nvSpPr>
            <p:spPr>
              <a:xfrm>
                <a:off x="0" y="0"/>
                <a:ext cx="7670711" cy="3687360"/>
              </a:xfrm>
              <a:custGeom>
                <a:rect b="b" l="l" r="r" t="t"/>
                <a:pathLst>
                  <a:path extrusionOk="0" h="3687360" w="7670711">
                    <a:moveTo>
                      <a:pt x="0" y="0"/>
                    </a:moveTo>
                    <a:lnTo>
                      <a:pt x="7670711" y="0"/>
                    </a:lnTo>
                    <a:lnTo>
                      <a:pt x="7670711" y="3687360"/>
                    </a:lnTo>
                    <a:lnTo>
                      <a:pt x="0" y="3687360"/>
                    </a:lnTo>
                    <a:close/>
                  </a:path>
                </a:pathLst>
              </a:custGeom>
              <a:solidFill>
                <a:srgbClr val="C4CDFE"/>
              </a:solidFill>
              <a:ln cap="sq" cmpd="sng" w="85725">
                <a:solidFill>
                  <a:srgbClr val="5067DC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sp>
          <p:sp>
            <p:nvSpPr>
              <p:cNvPr id="556" name="Google Shape;556;p15"/>
              <p:cNvSpPr txBox="1"/>
              <p:nvPr/>
            </p:nvSpPr>
            <p:spPr>
              <a:xfrm>
                <a:off x="0" y="-38100"/>
                <a:ext cx="7670700" cy="3725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9475" lIns="29475" spcFirstLastPara="1" rIns="29475" wrap="square" tIns="29475">
                <a:noAutofit/>
              </a:bodyPr>
              <a:lstStyle/>
              <a:p>
                <a:pPr indent="0" lvl="0" marL="0" marR="0" rtl="0" algn="ctr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57" name="Google Shape;557;p15"/>
            <p:cNvGrpSpPr/>
            <p:nvPr/>
          </p:nvGrpSpPr>
          <p:grpSpPr>
            <a:xfrm rot="-5400000">
              <a:off x="-5198527" y="5283280"/>
              <a:ext cx="10639520" cy="261260"/>
              <a:chOff x="0" y="-38100"/>
              <a:chExt cx="3619500" cy="88879"/>
            </a:xfrm>
          </p:grpSpPr>
          <p:sp>
            <p:nvSpPr>
              <p:cNvPr id="558" name="Google Shape;558;p15"/>
              <p:cNvSpPr/>
              <p:nvPr/>
            </p:nvSpPr>
            <p:spPr>
              <a:xfrm>
                <a:off x="0" y="0"/>
                <a:ext cx="3619500" cy="50779"/>
              </a:xfrm>
              <a:custGeom>
                <a:rect b="b" l="l" r="r" t="t"/>
                <a:pathLst>
                  <a:path extrusionOk="0" h="50779" w="3619500">
                    <a:moveTo>
                      <a:pt x="0" y="0"/>
                    </a:moveTo>
                    <a:lnTo>
                      <a:pt x="3619500" y="0"/>
                    </a:lnTo>
                    <a:lnTo>
                      <a:pt x="3619500" y="50779"/>
                    </a:lnTo>
                    <a:lnTo>
                      <a:pt x="0" y="5077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</p:sp>
          <p:sp>
            <p:nvSpPr>
              <p:cNvPr id="559" name="Google Shape;559;p15"/>
              <p:cNvSpPr txBox="1"/>
              <p:nvPr/>
            </p:nvSpPr>
            <p:spPr>
              <a:xfrm>
                <a:off x="0" y="-38100"/>
                <a:ext cx="3619500" cy="88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9475" lIns="29475" spcFirstLastPara="1" rIns="29475" wrap="square" tIns="29475">
                <a:noAutofit/>
              </a:bodyPr>
              <a:lstStyle/>
              <a:p>
                <a:pPr indent="0" lvl="0" marL="0" marR="0" rtl="0" algn="ctr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60" name="Google Shape;560;p15"/>
            <p:cNvGrpSpPr/>
            <p:nvPr/>
          </p:nvGrpSpPr>
          <p:grpSpPr>
            <a:xfrm>
              <a:off x="251865" y="-18005"/>
              <a:ext cx="22197046" cy="247808"/>
              <a:chOff x="0" y="-38100"/>
              <a:chExt cx="7551300" cy="84300"/>
            </a:xfrm>
          </p:grpSpPr>
          <p:sp>
            <p:nvSpPr>
              <p:cNvPr id="561" name="Google Shape;561;p15"/>
              <p:cNvSpPr/>
              <p:nvPr/>
            </p:nvSpPr>
            <p:spPr>
              <a:xfrm>
                <a:off x="0" y="0"/>
                <a:ext cx="7551254" cy="46191"/>
              </a:xfrm>
              <a:custGeom>
                <a:rect b="b" l="l" r="r" t="t"/>
                <a:pathLst>
                  <a:path extrusionOk="0" h="46191" w="7551254">
                    <a:moveTo>
                      <a:pt x="0" y="0"/>
                    </a:moveTo>
                    <a:lnTo>
                      <a:pt x="7551254" y="0"/>
                    </a:lnTo>
                    <a:lnTo>
                      <a:pt x="7551254" y="46191"/>
                    </a:lnTo>
                    <a:lnTo>
                      <a:pt x="0" y="4619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</p:sp>
          <p:sp>
            <p:nvSpPr>
              <p:cNvPr id="562" name="Google Shape;562;p15"/>
              <p:cNvSpPr txBox="1"/>
              <p:nvPr/>
            </p:nvSpPr>
            <p:spPr>
              <a:xfrm>
                <a:off x="0" y="-38100"/>
                <a:ext cx="7551300" cy="84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9475" lIns="29475" spcFirstLastPara="1" rIns="29475" wrap="square" tIns="29475">
                <a:noAutofit/>
              </a:bodyPr>
              <a:lstStyle/>
              <a:p>
                <a:pPr indent="0" lvl="0" marL="0" marR="0" rtl="0" algn="ctr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63" name="Google Shape;563;p15"/>
            <p:cNvGrpSpPr/>
            <p:nvPr/>
          </p:nvGrpSpPr>
          <p:grpSpPr>
            <a:xfrm rot="-5400000">
              <a:off x="16998711" y="5283280"/>
              <a:ext cx="10639520" cy="261260"/>
              <a:chOff x="0" y="-38100"/>
              <a:chExt cx="3619500" cy="88879"/>
            </a:xfrm>
          </p:grpSpPr>
          <p:sp>
            <p:nvSpPr>
              <p:cNvPr id="564" name="Google Shape;564;p15"/>
              <p:cNvSpPr/>
              <p:nvPr/>
            </p:nvSpPr>
            <p:spPr>
              <a:xfrm>
                <a:off x="0" y="0"/>
                <a:ext cx="3619500" cy="50779"/>
              </a:xfrm>
              <a:custGeom>
                <a:rect b="b" l="l" r="r" t="t"/>
                <a:pathLst>
                  <a:path extrusionOk="0" h="50779" w="3619500">
                    <a:moveTo>
                      <a:pt x="0" y="0"/>
                    </a:moveTo>
                    <a:lnTo>
                      <a:pt x="3619500" y="0"/>
                    </a:lnTo>
                    <a:lnTo>
                      <a:pt x="3619500" y="50779"/>
                    </a:lnTo>
                    <a:lnTo>
                      <a:pt x="0" y="50779"/>
                    </a:lnTo>
                    <a:close/>
                  </a:path>
                </a:pathLst>
              </a:custGeom>
              <a:solidFill>
                <a:srgbClr val="939CCC"/>
              </a:solidFill>
              <a:ln>
                <a:noFill/>
              </a:ln>
            </p:spPr>
          </p:sp>
          <p:sp>
            <p:nvSpPr>
              <p:cNvPr id="565" name="Google Shape;565;p15"/>
              <p:cNvSpPr txBox="1"/>
              <p:nvPr/>
            </p:nvSpPr>
            <p:spPr>
              <a:xfrm>
                <a:off x="0" y="-38100"/>
                <a:ext cx="3619500" cy="88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9475" lIns="29475" spcFirstLastPara="1" rIns="29475" wrap="square" tIns="29475">
                <a:noAutofit/>
              </a:bodyPr>
              <a:lstStyle/>
              <a:p>
                <a:pPr indent="0" lvl="0" marL="0" marR="0" rtl="0" algn="ctr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66" name="Google Shape;566;p15"/>
            <p:cNvGrpSpPr/>
            <p:nvPr/>
          </p:nvGrpSpPr>
          <p:grpSpPr>
            <a:xfrm>
              <a:off x="251865" y="10485891"/>
              <a:ext cx="22122280" cy="247808"/>
              <a:chOff x="0" y="-38100"/>
              <a:chExt cx="7525865" cy="84300"/>
            </a:xfrm>
          </p:grpSpPr>
          <p:sp>
            <p:nvSpPr>
              <p:cNvPr id="567" name="Google Shape;567;p15"/>
              <p:cNvSpPr/>
              <p:nvPr/>
            </p:nvSpPr>
            <p:spPr>
              <a:xfrm>
                <a:off x="0" y="0"/>
                <a:ext cx="7525865" cy="46191"/>
              </a:xfrm>
              <a:custGeom>
                <a:rect b="b" l="l" r="r" t="t"/>
                <a:pathLst>
                  <a:path extrusionOk="0" h="46191" w="7525865">
                    <a:moveTo>
                      <a:pt x="0" y="0"/>
                    </a:moveTo>
                    <a:lnTo>
                      <a:pt x="7525865" y="0"/>
                    </a:lnTo>
                    <a:lnTo>
                      <a:pt x="7525865" y="46191"/>
                    </a:lnTo>
                    <a:lnTo>
                      <a:pt x="0" y="46191"/>
                    </a:lnTo>
                    <a:close/>
                  </a:path>
                </a:pathLst>
              </a:custGeom>
              <a:solidFill>
                <a:srgbClr val="939CCC"/>
              </a:solidFill>
              <a:ln>
                <a:noFill/>
              </a:ln>
            </p:spPr>
          </p:sp>
          <p:sp>
            <p:nvSpPr>
              <p:cNvPr id="568" name="Google Shape;568;p15"/>
              <p:cNvSpPr txBox="1"/>
              <p:nvPr/>
            </p:nvSpPr>
            <p:spPr>
              <a:xfrm>
                <a:off x="0" y="-38100"/>
                <a:ext cx="7525800" cy="84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9475" lIns="29475" spcFirstLastPara="1" rIns="29475" wrap="square" tIns="29475">
                <a:noAutofit/>
              </a:bodyPr>
              <a:lstStyle/>
              <a:p>
                <a:pPr indent="0" lvl="0" marL="0" marR="0" rtl="0" algn="ctr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69" name="Google Shape;569;p15"/>
          <p:cNvGrpSpPr/>
          <p:nvPr/>
        </p:nvGrpSpPr>
        <p:grpSpPr>
          <a:xfrm>
            <a:off x="1685200" y="3050827"/>
            <a:ext cx="14917675" cy="3563504"/>
            <a:chOff x="0" y="-38100"/>
            <a:chExt cx="3928909" cy="1064209"/>
          </a:xfrm>
        </p:grpSpPr>
        <p:sp>
          <p:nvSpPr>
            <p:cNvPr id="570" name="Google Shape;570;p15"/>
            <p:cNvSpPr/>
            <p:nvPr/>
          </p:nvSpPr>
          <p:spPr>
            <a:xfrm>
              <a:off x="0" y="0"/>
              <a:ext cx="3928909" cy="1026109"/>
            </a:xfrm>
            <a:custGeom>
              <a:rect b="b" l="l" r="r" t="t"/>
              <a:pathLst>
                <a:path extrusionOk="0" h="1026109" w="3928909">
                  <a:moveTo>
                    <a:pt x="0" y="0"/>
                  </a:moveTo>
                  <a:lnTo>
                    <a:pt x="3928909" y="0"/>
                  </a:lnTo>
                  <a:lnTo>
                    <a:pt x="3928909" y="1026109"/>
                  </a:lnTo>
                  <a:lnTo>
                    <a:pt x="0" y="1026109"/>
                  </a:lnTo>
                  <a:close/>
                </a:path>
              </a:pathLst>
            </a:custGeom>
            <a:solidFill>
              <a:srgbClr val="5067DC"/>
            </a:solidFill>
            <a:ln>
              <a:noFill/>
            </a:ln>
          </p:spPr>
        </p:sp>
        <p:sp>
          <p:nvSpPr>
            <p:cNvPr id="571" name="Google Shape;571;p15"/>
            <p:cNvSpPr txBox="1"/>
            <p:nvPr/>
          </p:nvSpPr>
          <p:spPr>
            <a:xfrm>
              <a:off x="0" y="-38100"/>
              <a:ext cx="3928800" cy="106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72" name="Google Shape;572;p15"/>
          <p:cNvGrpSpPr/>
          <p:nvPr/>
        </p:nvGrpSpPr>
        <p:grpSpPr>
          <a:xfrm>
            <a:off x="0" y="-144662"/>
            <a:ext cx="18288118" cy="1036554"/>
            <a:chOff x="0" y="-38100"/>
            <a:chExt cx="4816592" cy="273000"/>
          </a:xfrm>
        </p:grpSpPr>
        <p:sp>
          <p:nvSpPr>
            <p:cNvPr id="573" name="Google Shape;573;p15"/>
            <p:cNvSpPr/>
            <p:nvPr/>
          </p:nvSpPr>
          <p:spPr>
            <a:xfrm>
              <a:off x="0" y="0"/>
              <a:ext cx="4816592" cy="234809"/>
            </a:xfrm>
            <a:custGeom>
              <a:rect b="b" l="l" r="r" t="t"/>
              <a:pathLst>
                <a:path extrusionOk="0" h="234809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34809"/>
                  </a:lnTo>
                  <a:lnTo>
                    <a:pt x="0" y="234809"/>
                  </a:lnTo>
                  <a:close/>
                </a:path>
              </a:pathLst>
            </a:custGeom>
            <a:solidFill>
              <a:srgbClr val="5067DC"/>
            </a:solidFill>
            <a:ln>
              <a:noFill/>
            </a:ln>
          </p:spPr>
        </p:sp>
        <p:sp>
          <p:nvSpPr>
            <p:cNvPr id="574" name="Google Shape;574;p15"/>
            <p:cNvSpPr txBox="1"/>
            <p:nvPr/>
          </p:nvSpPr>
          <p:spPr>
            <a:xfrm>
              <a:off x="0" y="-38100"/>
              <a:ext cx="4816500" cy="27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75" name="Google Shape;575;p15"/>
          <p:cNvSpPr/>
          <p:nvPr/>
        </p:nvSpPr>
        <p:spPr>
          <a:xfrm>
            <a:off x="17170177" y="223297"/>
            <a:ext cx="460559" cy="460559"/>
          </a:xfrm>
          <a:custGeom>
            <a:rect b="b" l="l" r="r" t="t"/>
            <a:pathLst>
              <a:path extrusionOk="0" h="6352540" w="6352540">
                <a:moveTo>
                  <a:pt x="6352540" y="0"/>
                </a:moveTo>
                <a:lnTo>
                  <a:pt x="6352540" y="1410970"/>
                </a:lnTo>
                <a:lnTo>
                  <a:pt x="5646420" y="1410970"/>
                </a:lnTo>
                <a:lnTo>
                  <a:pt x="5646420" y="2117090"/>
                </a:lnTo>
                <a:lnTo>
                  <a:pt x="4940300" y="2117090"/>
                </a:lnTo>
                <a:lnTo>
                  <a:pt x="4940300" y="2823210"/>
                </a:lnTo>
                <a:lnTo>
                  <a:pt x="4234180" y="2823210"/>
                </a:lnTo>
                <a:lnTo>
                  <a:pt x="4234180" y="3529330"/>
                </a:lnTo>
                <a:lnTo>
                  <a:pt x="4940300" y="3529330"/>
                </a:lnTo>
                <a:lnTo>
                  <a:pt x="4940300" y="4235450"/>
                </a:lnTo>
                <a:lnTo>
                  <a:pt x="5646420" y="4235450"/>
                </a:lnTo>
                <a:lnTo>
                  <a:pt x="5646420" y="4941570"/>
                </a:lnTo>
                <a:lnTo>
                  <a:pt x="6352540" y="4941570"/>
                </a:lnTo>
                <a:lnTo>
                  <a:pt x="6352540" y="6352540"/>
                </a:lnTo>
                <a:lnTo>
                  <a:pt x="4941570" y="6352540"/>
                </a:lnTo>
                <a:lnTo>
                  <a:pt x="4941570" y="5646420"/>
                </a:lnTo>
                <a:lnTo>
                  <a:pt x="4235450" y="5646420"/>
                </a:lnTo>
                <a:lnTo>
                  <a:pt x="4235450" y="4940300"/>
                </a:lnTo>
                <a:lnTo>
                  <a:pt x="3529330" y="4940300"/>
                </a:lnTo>
                <a:lnTo>
                  <a:pt x="3529330" y="4234180"/>
                </a:lnTo>
                <a:lnTo>
                  <a:pt x="2823210" y="4234180"/>
                </a:lnTo>
                <a:lnTo>
                  <a:pt x="2823210" y="4940300"/>
                </a:lnTo>
                <a:lnTo>
                  <a:pt x="2117090" y="4940300"/>
                </a:lnTo>
                <a:lnTo>
                  <a:pt x="2117090" y="5646420"/>
                </a:lnTo>
                <a:lnTo>
                  <a:pt x="1410970" y="5646420"/>
                </a:lnTo>
                <a:lnTo>
                  <a:pt x="1410970" y="6352540"/>
                </a:lnTo>
                <a:lnTo>
                  <a:pt x="0" y="6352540"/>
                </a:lnTo>
                <a:cubicBezTo>
                  <a:pt x="0" y="6352540"/>
                  <a:pt x="0" y="5124450"/>
                  <a:pt x="0" y="4939030"/>
                </a:cubicBezTo>
                <a:lnTo>
                  <a:pt x="706120" y="4939030"/>
                </a:lnTo>
                <a:lnTo>
                  <a:pt x="706120" y="4232910"/>
                </a:lnTo>
                <a:lnTo>
                  <a:pt x="1412240" y="4232910"/>
                </a:lnTo>
                <a:lnTo>
                  <a:pt x="1412240" y="3526790"/>
                </a:lnTo>
                <a:lnTo>
                  <a:pt x="2118360" y="3526790"/>
                </a:lnTo>
                <a:lnTo>
                  <a:pt x="2118360" y="2820670"/>
                </a:lnTo>
                <a:lnTo>
                  <a:pt x="1412240" y="2820670"/>
                </a:lnTo>
                <a:lnTo>
                  <a:pt x="1412240" y="2114550"/>
                </a:lnTo>
                <a:lnTo>
                  <a:pt x="708660" y="2114550"/>
                </a:lnTo>
                <a:lnTo>
                  <a:pt x="708660" y="1408430"/>
                </a:lnTo>
                <a:lnTo>
                  <a:pt x="0" y="1408430"/>
                </a:lnTo>
                <a:lnTo>
                  <a:pt x="0" y="0"/>
                </a:lnTo>
                <a:lnTo>
                  <a:pt x="1413510" y="0"/>
                </a:lnTo>
                <a:lnTo>
                  <a:pt x="1413510" y="706120"/>
                </a:lnTo>
                <a:lnTo>
                  <a:pt x="2119630" y="706120"/>
                </a:lnTo>
                <a:lnTo>
                  <a:pt x="2119630" y="1412240"/>
                </a:lnTo>
                <a:lnTo>
                  <a:pt x="2825750" y="1412240"/>
                </a:lnTo>
                <a:lnTo>
                  <a:pt x="2825750" y="2118360"/>
                </a:lnTo>
                <a:lnTo>
                  <a:pt x="3531870" y="2118360"/>
                </a:lnTo>
                <a:lnTo>
                  <a:pt x="3531870" y="1412240"/>
                </a:lnTo>
                <a:lnTo>
                  <a:pt x="4237990" y="1412240"/>
                </a:lnTo>
                <a:lnTo>
                  <a:pt x="4237990" y="706120"/>
                </a:lnTo>
                <a:lnTo>
                  <a:pt x="4944110" y="706120"/>
                </a:lnTo>
                <a:lnTo>
                  <a:pt x="4944110" y="0"/>
                </a:lnTo>
                <a:lnTo>
                  <a:pt x="635254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6" name="Google Shape;576;p15"/>
          <p:cNvSpPr txBox="1"/>
          <p:nvPr/>
        </p:nvSpPr>
        <p:spPr>
          <a:xfrm>
            <a:off x="653827" y="242837"/>
            <a:ext cx="10877100" cy="5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50">
                <a:solidFill>
                  <a:srgbClr val="FFFFFF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Heuristics (Hard Mode)</a:t>
            </a:r>
            <a:endParaRPr/>
          </a:p>
        </p:txBody>
      </p:sp>
      <p:sp>
        <p:nvSpPr>
          <p:cNvPr id="577" name="Google Shape;577;p15"/>
          <p:cNvSpPr txBox="1"/>
          <p:nvPr/>
        </p:nvSpPr>
        <p:spPr>
          <a:xfrm>
            <a:off x="681300" y="6723950"/>
            <a:ext cx="16731600" cy="27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36550" lvl="0" marL="457200" marR="0" rtl="0" algn="ctr">
              <a:lnSpc>
                <a:spcPct val="190000"/>
              </a:lnSpc>
              <a:spcBef>
                <a:spcPts val="0"/>
              </a:spcBef>
              <a:spcAft>
                <a:spcPts val="0"/>
              </a:spcAft>
              <a:buSzPts val="1700"/>
              <a:buFont typeface="Roboto Mono"/>
              <a:buChar char="●"/>
            </a:pPr>
            <a:r>
              <a:rPr lang="en-US" sz="1700">
                <a:latin typeface="Roboto Mono"/>
                <a:ea typeface="Roboto Mono"/>
                <a:cs typeface="Roboto Mono"/>
                <a:sym typeface="Roboto Mono"/>
              </a:rPr>
              <a:t>Winning Threats: The heuristic rewards the AI for positions that bring it closer to winning (3 AI pieces with one empty spot). </a:t>
            </a:r>
            <a:endParaRPr sz="1700">
              <a:latin typeface="Roboto Mono"/>
              <a:ea typeface="Roboto Mono"/>
              <a:cs typeface="Roboto Mono"/>
              <a:sym typeface="Roboto Mono"/>
            </a:endParaRPr>
          </a:p>
          <a:p>
            <a:pPr indent="-336550" lvl="0" marL="457200" marR="0" rtl="0" algn="ctr">
              <a:lnSpc>
                <a:spcPct val="190000"/>
              </a:lnSpc>
              <a:spcBef>
                <a:spcPts val="0"/>
              </a:spcBef>
              <a:spcAft>
                <a:spcPts val="0"/>
              </a:spcAft>
              <a:buSzPts val="1700"/>
              <a:buFont typeface="Roboto Mono"/>
              <a:buChar char="●"/>
            </a:pPr>
            <a:r>
              <a:rPr lang="en-US" sz="1700">
                <a:latin typeface="Roboto Mono"/>
                <a:ea typeface="Roboto Mono"/>
                <a:cs typeface="Roboto Mono"/>
                <a:sym typeface="Roboto Mono"/>
              </a:rPr>
              <a:t>Blocking the Player: The heuristic penalizes situations where the player is one move away from winning (3 player pieces with one empty spot). </a:t>
            </a:r>
            <a:endParaRPr sz="1700">
              <a:latin typeface="Roboto Mono"/>
              <a:ea typeface="Roboto Mono"/>
              <a:cs typeface="Roboto Mono"/>
              <a:sym typeface="Roboto Mono"/>
            </a:endParaRPr>
          </a:p>
          <a:p>
            <a:pPr indent="-336550" lvl="0" marL="457200" marR="0" rtl="0" algn="ctr">
              <a:lnSpc>
                <a:spcPct val="190000"/>
              </a:lnSpc>
              <a:spcBef>
                <a:spcPts val="0"/>
              </a:spcBef>
              <a:spcAft>
                <a:spcPts val="0"/>
              </a:spcAft>
              <a:buSzPts val="1700"/>
              <a:buFont typeface="Roboto Mono"/>
              <a:buChar char="●"/>
            </a:pPr>
            <a:r>
              <a:rPr lang="en-US" sz="1700">
                <a:latin typeface="Roboto Mono"/>
                <a:ea typeface="Roboto Mono"/>
                <a:cs typeface="Roboto Mono"/>
                <a:sym typeface="Roboto Mono"/>
              </a:rPr>
              <a:t>Strategic Evaluation: It looks for "open spaces" (1 player/AI piece with 3 empty spaces) to identify potential future threats.</a:t>
            </a:r>
            <a:endParaRPr sz="17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78" name="Google Shape;578;p15"/>
          <p:cNvSpPr/>
          <p:nvPr/>
        </p:nvSpPr>
        <p:spPr>
          <a:xfrm rot="1378363">
            <a:off x="15795553" y="1662653"/>
            <a:ext cx="1050002" cy="883910"/>
          </a:xfrm>
          <a:custGeom>
            <a:rect b="b" l="l" r="r" t="t"/>
            <a:pathLst>
              <a:path extrusionOk="0" h="884574" w="1050790">
                <a:moveTo>
                  <a:pt x="0" y="0"/>
                </a:moveTo>
                <a:lnTo>
                  <a:pt x="1050790" y="0"/>
                </a:lnTo>
                <a:lnTo>
                  <a:pt x="1050790" y="884574"/>
                </a:lnTo>
                <a:lnTo>
                  <a:pt x="0" y="88457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579" name="Google Shape;579;p15"/>
          <p:cNvGrpSpPr/>
          <p:nvPr/>
        </p:nvGrpSpPr>
        <p:grpSpPr>
          <a:xfrm>
            <a:off x="12124528" y="205548"/>
            <a:ext cx="3758237" cy="499495"/>
            <a:chOff x="0" y="0"/>
            <a:chExt cx="5010983" cy="665993"/>
          </a:xfrm>
        </p:grpSpPr>
        <p:sp>
          <p:nvSpPr>
            <p:cNvPr id="580" name="Google Shape;580;p15"/>
            <p:cNvSpPr/>
            <p:nvPr/>
          </p:nvSpPr>
          <p:spPr>
            <a:xfrm>
              <a:off x="4219847" y="0"/>
              <a:ext cx="791136" cy="665993"/>
            </a:xfrm>
            <a:custGeom>
              <a:rect b="b" l="l" r="r" t="t"/>
              <a:pathLst>
                <a:path extrusionOk="0" h="665993" w="791136">
                  <a:moveTo>
                    <a:pt x="0" y="0"/>
                  </a:moveTo>
                  <a:lnTo>
                    <a:pt x="791136" y="0"/>
                  </a:lnTo>
                  <a:lnTo>
                    <a:pt x="791136" y="665993"/>
                  </a:lnTo>
                  <a:lnTo>
                    <a:pt x="0" y="66599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 amt="43000"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581" name="Google Shape;581;p15"/>
            <p:cNvSpPr/>
            <p:nvPr/>
          </p:nvSpPr>
          <p:spPr>
            <a:xfrm>
              <a:off x="2109924" y="0"/>
              <a:ext cx="791136" cy="665993"/>
            </a:xfrm>
            <a:custGeom>
              <a:rect b="b" l="l" r="r" t="t"/>
              <a:pathLst>
                <a:path extrusionOk="0" h="665993" w="791136">
                  <a:moveTo>
                    <a:pt x="0" y="0"/>
                  </a:moveTo>
                  <a:lnTo>
                    <a:pt x="791136" y="0"/>
                  </a:lnTo>
                  <a:lnTo>
                    <a:pt x="791136" y="665993"/>
                  </a:lnTo>
                  <a:lnTo>
                    <a:pt x="0" y="66599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582" name="Google Shape;582;p15"/>
            <p:cNvSpPr/>
            <p:nvPr/>
          </p:nvSpPr>
          <p:spPr>
            <a:xfrm>
              <a:off x="3164885" y="0"/>
              <a:ext cx="791136" cy="665993"/>
            </a:xfrm>
            <a:custGeom>
              <a:rect b="b" l="l" r="r" t="t"/>
              <a:pathLst>
                <a:path extrusionOk="0" h="665993" w="791136">
                  <a:moveTo>
                    <a:pt x="0" y="0"/>
                  </a:moveTo>
                  <a:lnTo>
                    <a:pt x="791136" y="0"/>
                  </a:lnTo>
                  <a:lnTo>
                    <a:pt x="791136" y="665993"/>
                  </a:lnTo>
                  <a:lnTo>
                    <a:pt x="0" y="66599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583" name="Google Shape;583;p15"/>
            <p:cNvSpPr/>
            <p:nvPr/>
          </p:nvSpPr>
          <p:spPr>
            <a:xfrm>
              <a:off x="1054962" y="0"/>
              <a:ext cx="791136" cy="665993"/>
            </a:xfrm>
            <a:custGeom>
              <a:rect b="b" l="l" r="r" t="t"/>
              <a:pathLst>
                <a:path extrusionOk="0" h="665993" w="791136">
                  <a:moveTo>
                    <a:pt x="0" y="0"/>
                  </a:moveTo>
                  <a:lnTo>
                    <a:pt x="791136" y="0"/>
                  </a:lnTo>
                  <a:lnTo>
                    <a:pt x="791136" y="665993"/>
                  </a:lnTo>
                  <a:lnTo>
                    <a:pt x="0" y="66599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584" name="Google Shape;584;p15"/>
            <p:cNvSpPr/>
            <p:nvPr/>
          </p:nvSpPr>
          <p:spPr>
            <a:xfrm>
              <a:off x="0" y="0"/>
              <a:ext cx="791136" cy="665993"/>
            </a:xfrm>
            <a:custGeom>
              <a:rect b="b" l="l" r="r" t="t"/>
              <a:pathLst>
                <a:path extrusionOk="0" h="665993" w="791136">
                  <a:moveTo>
                    <a:pt x="0" y="0"/>
                  </a:moveTo>
                  <a:lnTo>
                    <a:pt x="791136" y="0"/>
                  </a:lnTo>
                  <a:lnTo>
                    <a:pt x="791136" y="665993"/>
                  </a:lnTo>
                  <a:lnTo>
                    <a:pt x="0" y="66599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</p:grpSp>
      <p:pic>
        <p:nvPicPr>
          <p:cNvPr id="585" name="Google Shape;585;p15"/>
          <p:cNvPicPr preferRelativeResize="0"/>
          <p:nvPr/>
        </p:nvPicPr>
        <p:blipFill rotWithShape="1">
          <a:blip r:embed="rId6">
            <a:alphaModFix/>
          </a:blip>
          <a:srcRect b="11010" l="18978" r="49678" t="43605"/>
          <a:stretch/>
        </p:blipFill>
        <p:spPr>
          <a:xfrm>
            <a:off x="9903300" y="1919275"/>
            <a:ext cx="6679752" cy="4695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" name="Google Shape;586;p15"/>
          <p:cNvPicPr preferRelativeResize="0"/>
          <p:nvPr/>
        </p:nvPicPr>
        <p:blipFill rotWithShape="1">
          <a:blip r:embed="rId7">
            <a:alphaModFix/>
          </a:blip>
          <a:srcRect b="30554" l="18977" r="37950" t="10663"/>
          <a:stretch/>
        </p:blipFill>
        <p:spPr>
          <a:xfrm>
            <a:off x="1685125" y="1919275"/>
            <a:ext cx="8218173" cy="4695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16"/>
          <p:cNvSpPr txBox="1"/>
          <p:nvPr/>
        </p:nvSpPr>
        <p:spPr>
          <a:xfrm>
            <a:off x="5096525" y="540200"/>
            <a:ext cx="9558900" cy="9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399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999">
                <a:solidFill>
                  <a:srgbClr val="5067DC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Screenshots</a:t>
            </a:r>
            <a:endParaRPr/>
          </a:p>
        </p:txBody>
      </p:sp>
      <p:pic>
        <p:nvPicPr>
          <p:cNvPr id="592" name="Google Shape;592;p16"/>
          <p:cNvPicPr preferRelativeResize="0"/>
          <p:nvPr/>
        </p:nvPicPr>
        <p:blipFill rotWithShape="1">
          <a:blip r:embed="rId3">
            <a:alphaModFix/>
          </a:blip>
          <a:srcRect b="2078" l="15426" r="55781" t="7936"/>
          <a:stretch/>
        </p:blipFill>
        <p:spPr>
          <a:xfrm>
            <a:off x="13959625" y="1754100"/>
            <a:ext cx="3910149" cy="7637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93" name="Google Shape;593;p16"/>
          <p:cNvPicPr preferRelativeResize="0"/>
          <p:nvPr/>
        </p:nvPicPr>
        <p:blipFill rotWithShape="1">
          <a:blip r:embed="rId4">
            <a:alphaModFix/>
          </a:blip>
          <a:srcRect b="2229" l="15615" r="54551" t="7874"/>
          <a:stretch/>
        </p:blipFill>
        <p:spPr>
          <a:xfrm>
            <a:off x="10049475" y="1754100"/>
            <a:ext cx="3910149" cy="7637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94" name="Google Shape;594;p16"/>
          <p:cNvPicPr preferRelativeResize="0"/>
          <p:nvPr/>
        </p:nvPicPr>
        <p:blipFill rotWithShape="1">
          <a:blip r:embed="rId5">
            <a:alphaModFix/>
          </a:blip>
          <a:srcRect b="1932" l="15311" r="55793" t="7765"/>
          <a:stretch/>
        </p:blipFill>
        <p:spPr>
          <a:xfrm>
            <a:off x="255800" y="1754100"/>
            <a:ext cx="3910149" cy="7637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95" name="Google Shape;595;p16"/>
          <p:cNvPicPr preferRelativeResize="0"/>
          <p:nvPr/>
        </p:nvPicPr>
        <p:blipFill rotWithShape="1">
          <a:blip r:embed="rId6">
            <a:alphaModFix/>
          </a:blip>
          <a:srcRect b="0" l="15515" r="54936" t="7655"/>
          <a:stretch/>
        </p:blipFill>
        <p:spPr>
          <a:xfrm>
            <a:off x="4165950" y="1754100"/>
            <a:ext cx="3910149" cy="7637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899BFC"/>
            </a:gs>
            <a:gs pos="100000">
              <a:srgbClr val="FCFCFC"/>
            </a:gs>
          </a:gsLst>
          <a:lin ang="5400012" scaled="0"/>
        </a:gradFill>
      </p:bgPr>
    </p:bg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0" name="Google Shape;600;p17"/>
          <p:cNvGrpSpPr/>
          <p:nvPr/>
        </p:nvGrpSpPr>
        <p:grpSpPr>
          <a:xfrm>
            <a:off x="0" y="-144662"/>
            <a:ext cx="18288118" cy="1036554"/>
            <a:chOff x="0" y="-38100"/>
            <a:chExt cx="4816592" cy="273000"/>
          </a:xfrm>
        </p:grpSpPr>
        <p:sp>
          <p:nvSpPr>
            <p:cNvPr id="601" name="Google Shape;601;p17"/>
            <p:cNvSpPr/>
            <p:nvPr/>
          </p:nvSpPr>
          <p:spPr>
            <a:xfrm>
              <a:off x="0" y="0"/>
              <a:ext cx="4816592" cy="234809"/>
            </a:xfrm>
            <a:custGeom>
              <a:rect b="b" l="l" r="r" t="t"/>
              <a:pathLst>
                <a:path extrusionOk="0" h="234809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34809"/>
                  </a:lnTo>
                  <a:lnTo>
                    <a:pt x="0" y="234809"/>
                  </a:lnTo>
                  <a:close/>
                </a:path>
              </a:pathLst>
            </a:custGeom>
            <a:solidFill>
              <a:srgbClr val="5067DC"/>
            </a:solidFill>
            <a:ln>
              <a:noFill/>
            </a:ln>
          </p:spPr>
        </p:sp>
        <p:sp>
          <p:nvSpPr>
            <p:cNvPr id="602" name="Google Shape;602;p17"/>
            <p:cNvSpPr txBox="1"/>
            <p:nvPr/>
          </p:nvSpPr>
          <p:spPr>
            <a:xfrm>
              <a:off x="0" y="-38100"/>
              <a:ext cx="4816500" cy="27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03" name="Google Shape;603;p17"/>
          <p:cNvSpPr/>
          <p:nvPr/>
        </p:nvSpPr>
        <p:spPr>
          <a:xfrm>
            <a:off x="17170177" y="223297"/>
            <a:ext cx="460559" cy="460559"/>
          </a:xfrm>
          <a:custGeom>
            <a:rect b="b" l="l" r="r" t="t"/>
            <a:pathLst>
              <a:path extrusionOk="0" h="6352540" w="6352540">
                <a:moveTo>
                  <a:pt x="6352540" y="0"/>
                </a:moveTo>
                <a:lnTo>
                  <a:pt x="6352540" y="1410970"/>
                </a:lnTo>
                <a:lnTo>
                  <a:pt x="5646420" y="1410970"/>
                </a:lnTo>
                <a:lnTo>
                  <a:pt x="5646420" y="2117090"/>
                </a:lnTo>
                <a:lnTo>
                  <a:pt x="4940300" y="2117090"/>
                </a:lnTo>
                <a:lnTo>
                  <a:pt x="4940300" y="2823210"/>
                </a:lnTo>
                <a:lnTo>
                  <a:pt x="4234180" y="2823210"/>
                </a:lnTo>
                <a:lnTo>
                  <a:pt x="4234180" y="3529330"/>
                </a:lnTo>
                <a:lnTo>
                  <a:pt x="4940300" y="3529330"/>
                </a:lnTo>
                <a:lnTo>
                  <a:pt x="4940300" y="4235450"/>
                </a:lnTo>
                <a:lnTo>
                  <a:pt x="5646420" y="4235450"/>
                </a:lnTo>
                <a:lnTo>
                  <a:pt x="5646420" y="4941570"/>
                </a:lnTo>
                <a:lnTo>
                  <a:pt x="6352540" y="4941570"/>
                </a:lnTo>
                <a:lnTo>
                  <a:pt x="6352540" y="6352540"/>
                </a:lnTo>
                <a:lnTo>
                  <a:pt x="4941570" y="6352540"/>
                </a:lnTo>
                <a:lnTo>
                  <a:pt x="4941570" y="5646420"/>
                </a:lnTo>
                <a:lnTo>
                  <a:pt x="4235450" y="5646420"/>
                </a:lnTo>
                <a:lnTo>
                  <a:pt x="4235450" y="4940300"/>
                </a:lnTo>
                <a:lnTo>
                  <a:pt x="3529330" y="4940300"/>
                </a:lnTo>
                <a:lnTo>
                  <a:pt x="3529330" y="4234180"/>
                </a:lnTo>
                <a:lnTo>
                  <a:pt x="2823210" y="4234180"/>
                </a:lnTo>
                <a:lnTo>
                  <a:pt x="2823210" y="4940300"/>
                </a:lnTo>
                <a:lnTo>
                  <a:pt x="2117090" y="4940300"/>
                </a:lnTo>
                <a:lnTo>
                  <a:pt x="2117090" y="5646420"/>
                </a:lnTo>
                <a:lnTo>
                  <a:pt x="1410970" y="5646420"/>
                </a:lnTo>
                <a:lnTo>
                  <a:pt x="1410970" y="6352540"/>
                </a:lnTo>
                <a:lnTo>
                  <a:pt x="0" y="6352540"/>
                </a:lnTo>
                <a:cubicBezTo>
                  <a:pt x="0" y="6352540"/>
                  <a:pt x="0" y="5124450"/>
                  <a:pt x="0" y="4939030"/>
                </a:cubicBezTo>
                <a:lnTo>
                  <a:pt x="706120" y="4939030"/>
                </a:lnTo>
                <a:lnTo>
                  <a:pt x="706120" y="4232910"/>
                </a:lnTo>
                <a:lnTo>
                  <a:pt x="1412240" y="4232910"/>
                </a:lnTo>
                <a:lnTo>
                  <a:pt x="1412240" y="3526790"/>
                </a:lnTo>
                <a:lnTo>
                  <a:pt x="2118360" y="3526790"/>
                </a:lnTo>
                <a:lnTo>
                  <a:pt x="2118360" y="2820670"/>
                </a:lnTo>
                <a:lnTo>
                  <a:pt x="1412240" y="2820670"/>
                </a:lnTo>
                <a:lnTo>
                  <a:pt x="1412240" y="2114550"/>
                </a:lnTo>
                <a:lnTo>
                  <a:pt x="708660" y="2114550"/>
                </a:lnTo>
                <a:lnTo>
                  <a:pt x="708660" y="1408430"/>
                </a:lnTo>
                <a:lnTo>
                  <a:pt x="0" y="1408430"/>
                </a:lnTo>
                <a:lnTo>
                  <a:pt x="0" y="0"/>
                </a:lnTo>
                <a:lnTo>
                  <a:pt x="1413510" y="0"/>
                </a:lnTo>
                <a:lnTo>
                  <a:pt x="1413510" y="706120"/>
                </a:lnTo>
                <a:lnTo>
                  <a:pt x="2119630" y="706120"/>
                </a:lnTo>
                <a:lnTo>
                  <a:pt x="2119630" y="1412240"/>
                </a:lnTo>
                <a:lnTo>
                  <a:pt x="2825750" y="1412240"/>
                </a:lnTo>
                <a:lnTo>
                  <a:pt x="2825750" y="2118360"/>
                </a:lnTo>
                <a:lnTo>
                  <a:pt x="3531870" y="2118360"/>
                </a:lnTo>
                <a:lnTo>
                  <a:pt x="3531870" y="1412240"/>
                </a:lnTo>
                <a:lnTo>
                  <a:pt x="4237990" y="1412240"/>
                </a:lnTo>
                <a:lnTo>
                  <a:pt x="4237990" y="706120"/>
                </a:lnTo>
                <a:lnTo>
                  <a:pt x="4944110" y="706120"/>
                </a:lnTo>
                <a:lnTo>
                  <a:pt x="4944110" y="0"/>
                </a:lnTo>
                <a:lnTo>
                  <a:pt x="635254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4" name="Google Shape;604;p17"/>
          <p:cNvSpPr/>
          <p:nvPr/>
        </p:nvSpPr>
        <p:spPr>
          <a:xfrm>
            <a:off x="3791077" y="2893594"/>
            <a:ext cx="4030951" cy="3708475"/>
          </a:xfrm>
          <a:custGeom>
            <a:rect b="b" l="l" r="r" t="t"/>
            <a:pathLst>
              <a:path extrusionOk="0" h="3708475" w="4030951">
                <a:moveTo>
                  <a:pt x="0" y="0"/>
                </a:moveTo>
                <a:lnTo>
                  <a:pt x="4030951" y="0"/>
                </a:lnTo>
                <a:lnTo>
                  <a:pt x="4030951" y="3708475"/>
                </a:lnTo>
                <a:lnTo>
                  <a:pt x="0" y="370847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05" name="Google Shape;605;p17"/>
          <p:cNvSpPr/>
          <p:nvPr/>
        </p:nvSpPr>
        <p:spPr>
          <a:xfrm rot="2083339">
            <a:off x="-1202305" y="4869764"/>
            <a:ext cx="8657883" cy="8657883"/>
          </a:xfrm>
          <a:custGeom>
            <a:rect b="b" l="l" r="r" t="t"/>
            <a:pathLst>
              <a:path extrusionOk="0" h="8651802" w="8651802">
                <a:moveTo>
                  <a:pt x="0" y="0"/>
                </a:moveTo>
                <a:lnTo>
                  <a:pt x="8651802" y="0"/>
                </a:lnTo>
                <a:lnTo>
                  <a:pt x="8651802" y="8651802"/>
                </a:lnTo>
                <a:lnTo>
                  <a:pt x="0" y="865180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18000"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606" name="Google Shape;606;p17"/>
          <p:cNvGrpSpPr/>
          <p:nvPr/>
        </p:nvGrpSpPr>
        <p:grpSpPr>
          <a:xfrm>
            <a:off x="8180490" y="1470435"/>
            <a:ext cx="9534065" cy="2363899"/>
            <a:chOff x="-128816" y="-228"/>
            <a:chExt cx="12712087" cy="3151865"/>
          </a:xfrm>
        </p:grpSpPr>
        <p:grpSp>
          <p:nvGrpSpPr>
            <p:cNvPr id="607" name="Google Shape;607;p17"/>
            <p:cNvGrpSpPr/>
            <p:nvPr/>
          </p:nvGrpSpPr>
          <p:grpSpPr>
            <a:xfrm rot="-5400000">
              <a:off x="6041037" y="-3390598"/>
              <a:ext cx="3151865" cy="9932605"/>
              <a:chOff x="0" y="-66675"/>
              <a:chExt cx="1631400" cy="5141100"/>
            </a:xfrm>
          </p:grpSpPr>
          <p:sp>
            <p:nvSpPr>
              <p:cNvPr id="608" name="Google Shape;608;p17"/>
              <p:cNvSpPr/>
              <p:nvPr/>
            </p:nvSpPr>
            <p:spPr>
              <a:xfrm>
                <a:off x="0" y="0"/>
                <a:ext cx="1631258" cy="5074393"/>
              </a:xfrm>
              <a:custGeom>
                <a:rect b="b" l="l" r="r" t="t"/>
                <a:pathLst>
                  <a:path extrusionOk="0" h="5074393" w="1631258">
                    <a:moveTo>
                      <a:pt x="0" y="0"/>
                    </a:moveTo>
                    <a:lnTo>
                      <a:pt x="1631258" y="0"/>
                    </a:lnTo>
                    <a:lnTo>
                      <a:pt x="1631258" y="5074393"/>
                    </a:lnTo>
                    <a:lnTo>
                      <a:pt x="0" y="5074393"/>
                    </a:lnTo>
                    <a:close/>
                  </a:path>
                </a:pathLst>
              </a:custGeom>
              <a:gradFill>
                <a:gsLst>
                  <a:gs pos="0">
                    <a:srgbClr val="899BFC"/>
                  </a:gs>
                  <a:gs pos="100000">
                    <a:srgbClr val="FCFCFC"/>
                  </a:gs>
                </a:gsLst>
                <a:lin ang="2700006" scaled="0"/>
              </a:gradFill>
              <a:ln cap="sq" cmpd="sng" w="85725">
                <a:solidFill>
                  <a:srgbClr val="5067DC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sp>
          <p:sp>
            <p:nvSpPr>
              <p:cNvPr id="609" name="Google Shape;609;p17"/>
              <p:cNvSpPr txBox="1"/>
              <p:nvPr/>
            </p:nvSpPr>
            <p:spPr>
              <a:xfrm>
                <a:off x="0" y="-66675"/>
                <a:ext cx="1631400" cy="514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19375" lIns="19375" spcFirstLastPara="1" rIns="19375" wrap="square" tIns="19375">
                <a:noAutofit/>
              </a:bodyPr>
              <a:lstStyle/>
              <a:p>
                <a:pPr indent="0" lvl="0" marL="0" marR="0" rtl="0" algn="ctr">
                  <a:lnSpc>
                    <a:spcPct val="254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10" name="Google Shape;610;p17"/>
            <p:cNvGrpSpPr/>
            <p:nvPr/>
          </p:nvGrpSpPr>
          <p:grpSpPr>
            <a:xfrm>
              <a:off x="2999358" y="2859538"/>
              <a:ext cx="9357091" cy="180835"/>
              <a:chOff x="0" y="-38100"/>
              <a:chExt cx="4843215" cy="93600"/>
            </a:xfrm>
          </p:grpSpPr>
          <p:sp>
            <p:nvSpPr>
              <p:cNvPr id="611" name="Google Shape;611;p17"/>
              <p:cNvSpPr/>
              <p:nvPr/>
            </p:nvSpPr>
            <p:spPr>
              <a:xfrm>
                <a:off x="0" y="0"/>
                <a:ext cx="4843215" cy="55426"/>
              </a:xfrm>
              <a:custGeom>
                <a:rect b="b" l="l" r="r" t="t"/>
                <a:pathLst>
                  <a:path extrusionOk="0" h="55426" w="4843215">
                    <a:moveTo>
                      <a:pt x="0" y="0"/>
                    </a:moveTo>
                    <a:lnTo>
                      <a:pt x="4843215" y="0"/>
                    </a:lnTo>
                    <a:lnTo>
                      <a:pt x="4843215" y="55426"/>
                    </a:lnTo>
                    <a:lnTo>
                      <a:pt x="0" y="5542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</p:sp>
          <p:sp>
            <p:nvSpPr>
              <p:cNvPr id="612" name="Google Shape;612;p17"/>
              <p:cNvSpPr txBox="1"/>
              <p:nvPr/>
            </p:nvSpPr>
            <p:spPr>
              <a:xfrm>
                <a:off x="0" y="-38100"/>
                <a:ext cx="4843200" cy="93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19375" lIns="19375" spcFirstLastPara="1" rIns="19375" wrap="square" tIns="19375">
                <a:noAutofit/>
              </a:bodyPr>
              <a:lstStyle/>
              <a:p>
                <a:pPr indent="0" lvl="0" marL="0" marR="0" rtl="0" algn="ctr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13" name="Google Shape;613;p17"/>
            <p:cNvGrpSpPr/>
            <p:nvPr/>
          </p:nvGrpSpPr>
          <p:grpSpPr>
            <a:xfrm>
              <a:off x="2992738" y="41487"/>
              <a:ext cx="9363712" cy="185472"/>
              <a:chOff x="0" y="-38100"/>
              <a:chExt cx="4846642" cy="96000"/>
            </a:xfrm>
          </p:grpSpPr>
          <p:sp>
            <p:nvSpPr>
              <p:cNvPr id="614" name="Google Shape;614;p17"/>
              <p:cNvSpPr/>
              <p:nvPr/>
            </p:nvSpPr>
            <p:spPr>
              <a:xfrm>
                <a:off x="0" y="0"/>
                <a:ext cx="4846642" cy="57827"/>
              </a:xfrm>
              <a:custGeom>
                <a:rect b="b" l="l" r="r" t="t"/>
                <a:pathLst>
                  <a:path extrusionOk="0" h="57827" w="4846642">
                    <a:moveTo>
                      <a:pt x="0" y="0"/>
                    </a:moveTo>
                    <a:lnTo>
                      <a:pt x="4846642" y="0"/>
                    </a:lnTo>
                    <a:lnTo>
                      <a:pt x="4846642" y="57827"/>
                    </a:lnTo>
                    <a:lnTo>
                      <a:pt x="0" y="57827"/>
                    </a:lnTo>
                    <a:close/>
                  </a:path>
                </a:pathLst>
              </a:custGeom>
              <a:solidFill>
                <a:srgbClr val="939CCC"/>
              </a:solidFill>
              <a:ln>
                <a:noFill/>
              </a:ln>
            </p:spPr>
          </p:sp>
          <p:sp>
            <p:nvSpPr>
              <p:cNvPr id="615" name="Google Shape;615;p17"/>
              <p:cNvSpPr txBox="1"/>
              <p:nvPr/>
            </p:nvSpPr>
            <p:spPr>
              <a:xfrm>
                <a:off x="0" y="-38100"/>
                <a:ext cx="4846500" cy="96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19375" lIns="19375" spcFirstLastPara="1" rIns="19375" wrap="square" tIns="19375">
                <a:noAutofit/>
              </a:bodyPr>
              <a:lstStyle/>
              <a:p>
                <a:pPr indent="0" lvl="0" marL="0" marR="0" rtl="0" algn="ctr">
                  <a:lnSpc>
                    <a:spcPct val="154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16" name="Google Shape;616;p17"/>
            <p:cNvGrpSpPr/>
            <p:nvPr/>
          </p:nvGrpSpPr>
          <p:grpSpPr>
            <a:xfrm rot="-5400000">
              <a:off x="1447289" y="1488064"/>
              <a:ext cx="2925241" cy="179096"/>
              <a:chOff x="0" y="-38100"/>
              <a:chExt cx="1514100" cy="92700"/>
            </a:xfrm>
          </p:grpSpPr>
          <p:sp>
            <p:nvSpPr>
              <p:cNvPr id="617" name="Google Shape;617;p17"/>
              <p:cNvSpPr/>
              <p:nvPr/>
            </p:nvSpPr>
            <p:spPr>
              <a:xfrm>
                <a:off x="0" y="0"/>
                <a:ext cx="1514024" cy="54547"/>
              </a:xfrm>
              <a:custGeom>
                <a:rect b="b" l="l" r="r" t="t"/>
                <a:pathLst>
                  <a:path extrusionOk="0" h="54547" w="1514024">
                    <a:moveTo>
                      <a:pt x="0" y="0"/>
                    </a:moveTo>
                    <a:lnTo>
                      <a:pt x="1514024" y="0"/>
                    </a:lnTo>
                    <a:lnTo>
                      <a:pt x="1514024" y="54547"/>
                    </a:lnTo>
                    <a:lnTo>
                      <a:pt x="0" y="5454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</p:sp>
          <p:sp>
            <p:nvSpPr>
              <p:cNvPr id="618" name="Google Shape;618;p17"/>
              <p:cNvSpPr txBox="1"/>
              <p:nvPr/>
            </p:nvSpPr>
            <p:spPr>
              <a:xfrm>
                <a:off x="0" y="-38100"/>
                <a:ext cx="1514100" cy="9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19375" lIns="19375" spcFirstLastPara="1" rIns="19375" wrap="square" tIns="19375">
                <a:noAutofit/>
              </a:bodyPr>
              <a:lstStyle/>
              <a:p>
                <a:pPr indent="0" lvl="0" marL="0" marR="0" rtl="0" algn="ctr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19" name="Google Shape;619;p17"/>
            <p:cNvGrpSpPr/>
            <p:nvPr/>
          </p:nvGrpSpPr>
          <p:grpSpPr>
            <a:xfrm rot="-5400000">
              <a:off x="10905361" y="1463431"/>
              <a:ext cx="2925241" cy="228362"/>
              <a:chOff x="0" y="-38100"/>
              <a:chExt cx="1514100" cy="118200"/>
            </a:xfrm>
          </p:grpSpPr>
          <p:sp>
            <p:nvSpPr>
              <p:cNvPr id="620" name="Google Shape;620;p17"/>
              <p:cNvSpPr/>
              <p:nvPr/>
            </p:nvSpPr>
            <p:spPr>
              <a:xfrm>
                <a:off x="0" y="0"/>
                <a:ext cx="1514024" cy="79965"/>
              </a:xfrm>
              <a:custGeom>
                <a:rect b="b" l="l" r="r" t="t"/>
                <a:pathLst>
                  <a:path extrusionOk="0" h="79965" w="1514024">
                    <a:moveTo>
                      <a:pt x="0" y="0"/>
                    </a:moveTo>
                    <a:lnTo>
                      <a:pt x="1514024" y="0"/>
                    </a:lnTo>
                    <a:lnTo>
                      <a:pt x="1514024" y="79965"/>
                    </a:lnTo>
                    <a:lnTo>
                      <a:pt x="0" y="79965"/>
                    </a:lnTo>
                    <a:close/>
                  </a:path>
                </a:pathLst>
              </a:custGeom>
              <a:solidFill>
                <a:srgbClr val="939CCC"/>
              </a:solidFill>
              <a:ln>
                <a:noFill/>
              </a:ln>
            </p:spPr>
          </p:sp>
          <p:sp>
            <p:nvSpPr>
              <p:cNvPr id="621" name="Google Shape;621;p17"/>
              <p:cNvSpPr txBox="1"/>
              <p:nvPr/>
            </p:nvSpPr>
            <p:spPr>
              <a:xfrm>
                <a:off x="0" y="-38100"/>
                <a:ext cx="1514100" cy="118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19375" lIns="19375" spcFirstLastPara="1" rIns="19375" wrap="square" tIns="19375">
                <a:noAutofit/>
              </a:bodyPr>
              <a:lstStyle/>
              <a:p>
                <a:pPr indent="0" lvl="0" marL="0" marR="0" rtl="0" algn="ctr">
                  <a:lnSpc>
                    <a:spcPct val="154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22" name="Google Shape;622;p17"/>
            <p:cNvGrpSpPr/>
            <p:nvPr/>
          </p:nvGrpSpPr>
          <p:grpSpPr>
            <a:xfrm rot="-5400000">
              <a:off x="-140683" y="11639"/>
              <a:ext cx="3151865" cy="3128130"/>
              <a:chOff x="0" y="-66675"/>
              <a:chExt cx="1631400" cy="1619115"/>
            </a:xfrm>
          </p:grpSpPr>
          <p:sp>
            <p:nvSpPr>
              <p:cNvPr id="623" name="Google Shape;623;p17"/>
              <p:cNvSpPr/>
              <p:nvPr/>
            </p:nvSpPr>
            <p:spPr>
              <a:xfrm>
                <a:off x="0" y="0"/>
                <a:ext cx="1631258" cy="1552440"/>
              </a:xfrm>
              <a:custGeom>
                <a:rect b="b" l="l" r="r" t="t"/>
                <a:pathLst>
                  <a:path extrusionOk="0" h="1552440" w="1631258">
                    <a:moveTo>
                      <a:pt x="0" y="0"/>
                    </a:moveTo>
                    <a:lnTo>
                      <a:pt x="1631258" y="0"/>
                    </a:lnTo>
                    <a:lnTo>
                      <a:pt x="1631258" y="1552440"/>
                    </a:lnTo>
                    <a:lnTo>
                      <a:pt x="0" y="1552440"/>
                    </a:lnTo>
                    <a:close/>
                  </a:path>
                </a:pathLst>
              </a:custGeom>
              <a:gradFill>
                <a:gsLst>
                  <a:gs pos="0">
                    <a:srgbClr val="899BFC"/>
                  </a:gs>
                  <a:gs pos="100000">
                    <a:srgbClr val="FCFCFC"/>
                  </a:gs>
                </a:gsLst>
                <a:lin ang="2700006" scaled="0"/>
              </a:gradFill>
              <a:ln cap="sq" cmpd="sng" w="85725">
                <a:solidFill>
                  <a:srgbClr val="5067DC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sp>
          <p:sp>
            <p:nvSpPr>
              <p:cNvPr id="624" name="Google Shape;624;p17"/>
              <p:cNvSpPr txBox="1"/>
              <p:nvPr/>
            </p:nvSpPr>
            <p:spPr>
              <a:xfrm>
                <a:off x="0" y="-66675"/>
                <a:ext cx="1631400" cy="161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19375" lIns="19375" spcFirstLastPara="1" rIns="19375" wrap="square" tIns="19375">
                <a:noAutofit/>
              </a:bodyPr>
              <a:lstStyle/>
              <a:p>
                <a:pPr indent="0" lvl="0" marL="0" marR="0" rtl="0" algn="ctr">
                  <a:lnSpc>
                    <a:spcPct val="254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25" name="Google Shape;625;p17"/>
            <p:cNvGrpSpPr/>
            <p:nvPr/>
          </p:nvGrpSpPr>
          <p:grpSpPr>
            <a:xfrm>
              <a:off x="117781" y="2859538"/>
              <a:ext cx="2776284" cy="180835"/>
              <a:chOff x="0" y="-38100"/>
              <a:chExt cx="1437000" cy="93600"/>
            </a:xfrm>
          </p:grpSpPr>
          <p:sp>
            <p:nvSpPr>
              <p:cNvPr id="626" name="Google Shape;626;p17"/>
              <p:cNvSpPr/>
              <p:nvPr/>
            </p:nvSpPr>
            <p:spPr>
              <a:xfrm>
                <a:off x="0" y="0"/>
                <a:ext cx="1436930" cy="55426"/>
              </a:xfrm>
              <a:custGeom>
                <a:rect b="b" l="l" r="r" t="t"/>
                <a:pathLst>
                  <a:path extrusionOk="0" h="55426" w="1436930">
                    <a:moveTo>
                      <a:pt x="0" y="0"/>
                    </a:moveTo>
                    <a:lnTo>
                      <a:pt x="1436930" y="0"/>
                    </a:lnTo>
                    <a:lnTo>
                      <a:pt x="1436930" y="55426"/>
                    </a:lnTo>
                    <a:lnTo>
                      <a:pt x="0" y="5542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</p:sp>
          <p:sp>
            <p:nvSpPr>
              <p:cNvPr id="627" name="Google Shape;627;p17"/>
              <p:cNvSpPr txBox="1"/>
              <p:nvPr/>
            </p:nvSpPr>
            <p:spPr>
              <a:xfrm>
                <a:off x="0" y="-38100"/>
                <a:ext cx="1437000" cy="93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19375" lIns="19375" spcFirstLastPara="1" rIns="19375" wrap="square" tIns="19375">
                <a:noAutofit/>
              </a:bodyPr>
              <a:lstStyle/>
              <a:p>
                <a:pPr indent="0" lvl="0" marL="0" marR="0" rtl="0" algn="ctr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28" name="Google Shape;628;p17"/>
            <p:cNvGrpSpPr/>
            <p:nvPr/>
          </p:nvGrpSpPr>
          <p:grpSpPr>
            <a:xfrm>
              <a:off x="117781" y="41487"/>
              <a:ext cx="2776284" cy="184377"/>
              <a:chOff x="0" y="-38100"/>
              <a:chExt cx="1437000" cy="95433"/>
            </a:xfrm>
          </p:grpSpPr>
          <p:sp>
            <p:nvSpPr>
              <p:cNvPr id="629" name="Google Shape;629;p17"/>
              <p:cNvSpPr/>
              <p:nvPr/>
            </p:nvSpPr>
            <p:spPr>
              <a:xfrm>
                <a:off x="0" y="0"/>
                <a:ext cx="1436930" cy="57333"/>
              </a:xfrm>
              <a:custGeom>
                <a:rect b="b" l="l" r="r" t="t"/>
                <a:pathLst>
                  <a:path extrusionOk="0" h="57333" w="1436930">
                    <a:moveTo>
                      <a:pt x="0" y="0"/>
                    </a:moveTo>
                    <a:lnTo>
                      <a:pt x="1436930" y="0"/>
                    </a:lnTo>
                    <a:lnTo>
                      <a:pt x="1436930" y="57333"/>
                    </a:lnTo>
                    <a:lnTo>
                      <a:pt x="0" y="57333"/>
                    </a:lnTo>
                    <a:close/>
                  </a:path>
                </a:pathLst>
              </a:custGeom>
              <a:solidFill>
                <a:srgbClr val="939CCC"/>
              </a:solidFill>
              <a:ln>
                <a:noFill/>
              </a:ln>
            </p:spPr>
          </p:sp>
          <p:sp>
            <p:nvSpPr>
              <p:cNvPr id="630" name="Google Shape;630;p17"/>
              <p:cNvSpPr txBox="1"/>
              <p:nvPr/>
            </p:nvSpPr>
            <p:spPr>
              <a:xfrm>
                <a:off x="0" y="-38100"/>
                <a:ext cx="1437000" cy="95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19375" lIns="19375" spcFirstLastPara="1" rIns="19375" wrap="square" tIns="19375">
                <a:noAutofit/>
              </a:bodyPr>
              <a:lstStyle/>
              <a:p>
                <a:pPr indent="0" lvl="0" marL="0" marR="0" rtl="0" algn="ctr">
                  <a:lnSpc>
                    <a:spcPct val="154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31" name="Google Shape;631;p17"/>
            <p:cNvGrpSpPr/>
            <p:nvPr/>
          </p:nvGrpSpPr>
          <p:grpSpPr>
            <a:xfrm rot="-5400000">
              <a:off x="1337438" y="1483427"/>
              <a:ext cx="2925241" cy="188370"/>
              <a:chOff x="0" y="-38100"/>
              <a:chExt cx="1514100" cy="97500"/>
            </a:xfrm>
          </p:grpSpPr>
          <p:sp>
            <p:nvSpPr>
              <p:cNvPr id="632" name="Google Shape;632;p17"/>
              <p:cNvSpPr/>
              <p:nvPr/>
            </p:nvSpPr>
            <p:spPr>
              <a:xfrm>
                <a:off x="0" y="0"/>
                <a:ext cx="1514024" cy="59258"/>
              </a:xfrm>
              <a:custGeom>
                <a:rect b="b" l="l" r="r" t="t"/>
                <a:pathLst>
                  <a:path extrusionOk="0" h="59258" w="1514024">
                    <a:moveTo>
                      <a:pt x="0" y="0"/>
                    </a:moveTo>
                    <a:lnTo>
                      <a:pt x="1514024" y="0"/>
                    </a:lnTo>
                    <a:lnTo>
                      <a:pt x="1514024" y="59258"/>
                    </a:lnTo>
                    <a:lnTo>
                      <a:pt x="0" y="59258"/>
                    </a:lnTo>
                    <a:close/>
                  </a:path>
                </a:pathLst>
              </a:custGeom>
              <a:solidFill>
                <a:srgbClr val="939CCC"/>
              </a:solidFill>
              <a:ln>
                <a:noFill/>
              </a:ln>
            </p:spPr>
          </p:sp>
          <p:sp>
            <p:nvSpPr>
              <p:cNvPr id="633" name="Google Shape;633;p17"/>
              <p:cNvSpPr txBox="1"/>
              <p:nvPr/>
            </p:nvSpPr>
            <p:spPr>
              <a:xfrm>
                <a:off x="0" y="-38100"/>
                <a:ext cx="1514100" cy="97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19375" lIns="19375" spcFirstLastPara="1" rIns="19375" wrap="square" tIns="19375">
                <a:noAutofit/>
              </a:bodyPr>
              <a:lstStyle/>
              <a:p>
                <a:pPr indent="0" lvl="0" marL="0" marR="0" rtl="0" algn="ctr">
                  <a:lnSpc>
                    <a:spcPct val="154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34" name="Google Shape;634;p17"/>
            <p:cNvGrpSpPr/>
            <p:nvPr/>
          </p:nvGrpSpPr>
          <p:grpSpPr>
            <a:xfrm rot="-5400000">
              <a:off x="-1218486" y="1488289"/>
              <a:ext cx="2709050" cy="183733"/>
              <a:chOff x="0" y="-38100"/>
              <a:chExt cx="1402200" cy="95100"/>
            </a:xfrm>
          </p:grpSpPr>
          <p:sp>
            <p:nvSpPr>
              <p:cNvPr id="635" name="Google Shape;635;p17"/>
              <p:cNvSpPr/>
              <p:nvPr/>
            </p:nvSpPr>
            <p:spPr>
              <a:xfrm>
                <a:off x="0" y="0"/>
                <a:ext cx="1402058" cy="56940"/>
              </a:xfrm>
              <a:custGeom>
                <a:rect b="b" l="l" r="r" t="t"/>
                <a:pathLst>
                  <a:path extrusionOk="0" h="56940" w="1402058">
                    <a:moveTo>
                      <a:pt x="0" y="0"/>
                    </a:moveTo>
                    <a:lnTo>
                      <a:pt x="1402058" y="0"/>
                    </a:lnTo>
                    <a:lnTo>
                      <a:pt x="1402058" y="56940"/>
                    </a:lnTo>
                    <a:lnTo>
                      <a:pt x="0" y="5694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</p:sp>
          <p:sp>
            <p:nvSpPr>
              <p:cNvPr id="636" name="Google Shape;636;p17"/>
              <p:cNvSpPr txBox="1"/>
              <p:nvPr/>
            </p:nvSpPr>
            <p:spPr>
              <a:xfrm>
                <a:off x="0" y="-38100"/>
                <a:ext cx="1402200" cy="95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19375" lIns="19375" spcFirstLastPara="1" rIns="19375" wrap="square" tIns="19375">
                <a:noAutofit/>
              </a:bodyPr>
              <a:lstStyle/>
              <a:p>
                <a:pPr indent="0" lvl="0" marL="0" marR="0" rtl="0" algn="ctr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637" name="Google Shape;637;p17"/>
          <p:cNvGrpSpPr/>
          <p:nvPr/>
        </p:nvGrpSpPr>
        <p:grpSpPr>
          <a:xfrm>
            <a:off x="8180490" y="4200090"/>
            <a:ext cx="9534065" cy="2363899"/>
            <a:chOff x="-128816" y="-228"/>
            <a:chExt cx="12712087" cy="3151865"/>
          </a:xfrm>
        </p:grpSpPr>
        <p:grpSp>
          <p:nvGrpSpPr>
            <p:cNvPr id="638" name="Google Shape;638;p17"/>
            <p:cNvGrpSpPr/>
            <p:nvPr/>
          </p:nvGrpSpPr>
          <p:grpSpPr>
            <a:xfrm rot="-5400000">
              <a:off x="6041037" y="-3390598"/>
              <a:ext cx="3151865" cy="9932605"/>
              <a:chOff x="0" y="-66675"/>
              <a:chExt cx="1631400" cy="5141100"/>
            </a:xfrm>
          </p:grpSpPr>
          <p:sp>
            <p:nvSpPr>
              <p:cNvPr id="639" name="Google Shape;639;p17"/>
              <p:cNvSpPr/>
              <p:nvPr/>
            </p:nvSpPr>
            <p:spPr>
              <a:xfrm>
                <a:off x="0" y="0"/>
                <a:ext cx="1631258" cy="5074393"/>
              </a:xfrm>
              <a:custGeom>
                <a:rect b="b" l="l" r="r" t="t"/>
                <a:pathLst>
                  <a:path extrusionOk="0" h="5074393" w="1631258">
                    <a:moveTo>
                      <a:pt x="0" y="0"/>
                    </a:moveTo>
                    <a:lnTo>
                      <a:pt x="1631258" y="0"/>
                    </a:lnTo>
                    <a:lnTo>
                      <a:pt x="1631258" y="5074393"/>
                    </a:lnTo>
                    <a:lnTo>
                      <a:pt x="0" y="5074393"/>
                    </a:lnTo>
                    <a:close/>
                  </a:path>
                </a:pathLst>
              </a:custGeom>
              <a:gradFill>
                <a:gsLst>
                  <a:gs pos="0">
                    <a:srgbClr val="899BFC"/>
                  </a:gs>
                  <a:gs pos="100000">
                    <a:srgbClr val="FCFCFC"/>
                  </a:gs>
                </a:gsLst>
                <a:lin ang="2700006" scaled="0"/>
              </a:gradFill>
              <a:ln cap="sq" cmpd="sng" w="85725">
                <a:solidFill>
                  <a:srgbClr val="5067DC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sp>
          <p:sp>
            <p:nvSpPr>
              <p:cNvPr id="640" name="Google Shape;640;p17"/>
              <p:cNvSpPr txBox="1"/>
              <p:nvPr/>
            </p:nvSpPr>
            <p:spPr>
              <a:xfrm>
                <a:off x="0" y="-66675"/>
                <a:ext cx="1631400" cy="514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19375" lIns="19375" spcFirstLastPara="1" rIns="19375" wrap="square" tIns="19375">
                <a:noAutofit/>
              </a:bodyPr>
              <a:lstStyle/>
              <a:p>
                <a:pPr indent="0" lvl="0" marL="0" marR="0" rtl="0" algn="ctr">
                  <a:lnSpc>
                    <a:spcPct val="254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41" name="Google Shape;641;p17"/>
            <p:cNvGrpSpPr/>
            <p:nvPr/>
          </p:nvGrpSpPr>
          <p:grpSpPr>
            <a:xfrm>
              <a:off x="2999358" y="2859538"/>
              <a:ext cx="9357091" cy="180835"/>
              <a:chOff x="0" y="-38100"/>
              <a:chExt cx="4843215" cy="93600"/>
            </a:xfrm>
          </p:grpSpPr>
          <p:sp>
            <p:nvSpPr>
              <p:cNvPr id="642" name="Google Shape;642;p17"/>
              <p:cNvSpPr/>
              <p:nvPr/>
            </p:nvSpPr>
            <p:spPr>
              <a:xfrm>
                <a:off x="0" y="0"/>
                <a:ext cx="4843215" cy="55426"/>
              </a:xfrm>
              <a:custGeom>
                <a:rect b="b" l="l" r="r" t="t"/>
                <a:pathLst>
                  <a:path extrusionOk="0" h="55426" w="4843215">
                    <a:moveTo>
                      <a:pt x="0" y="0"/>
                    </a:moveTo>
                    <a:lnTo>
                      <a:pt x="4843215" y="0"/>
                    </a:lnTo>
                    <a:lnTo>
                      <a:pt x="4843215" y="55426"/>
                    </a:lnTo>
                    <a:lnTo>
                      <a:pt x="0" y="5542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</p:sp>
          <p:sp>
            <p:nvSpPr>
              <p:cNvPr id="643" name="Google Shape;643;p17"/>
              <p:cNvSpPr txBox="1"/>
              <p:nvPr/>
            </p:nvSpPr>
            <p:spPr>
              <a:xfrm>
                <a:off x="0" y="-38100"/>
                <a:ext cx="4843200" cy="93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19375" lIns="19375" spcFirstLastPara="1" rIns="19375" wrap="square" tIns="19375">
                <a:noAutofit/>
              </a:bodyPr>
              <a:lstStyle/>
              <a:p>
                <a:pPr indent="0" lvl="0" marL="0" marR="0" rtl="0" algn="ctr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44" name="Google Shape;644;p17"/>
            <p:cNvGrpSpPr/>
            <p:nvPr/>
          </p:nvGrpSpPr>
          <p:grpSpPr>
            <a:xfrm>
              <a:off x="2992738" y="41487"/>
              <a:ext cx="9363712" cy="185472"/>
              <a:chOff x="0" y="-38100"/>
              <a:chExt cx="4846642" cy="96000"/>
            </a:xfrm>
          </p:grpSpPr>
          <p:sp>
            <p:nvSpPr>
              <p:cNvPr id="645" name="Google Shape;645;p17"/>
              <p:cNvSpPr/>
              <p:nvPr/>
            </p:nvSpPr>
            <p:spPr>
              <a:xfrm>
                <a:off x="0" y="0"/>
                <a:ext cx="4846642" cy="57827"/>
              </a:xfrm>
              <a:custGeom>
                <a:rect b="b" l="l" r="r" t="t"/>
                <a:pathLst>
                  <a:path extrusionOk="0" h="57827" w="4846642">
                    <a:moveTo>
                      <a:pt x="0" y="0"/>
                    </a:moveTo>
                    <a:lnTo>
                      <a:pt x="4846642" y="0"/>
                    </a:lnTo>
                    <a:lnTo>
                      <a:pt x="4846642" y="57827"/>
                    </a:lnTo>
                    <a:lnTo>
                      <a:pt x="0" y="57827"/>
                    </a:lnTo>
                    <a:close/>
                  </a:path>
                </a:pathLst>
              </a:custGeom>
              <a:solidFill>
                <a:srgbClr val="939CCC"/>
              </a:solidFill>
              <a:ln>
                <a:noFill/>
              </a:ln>
            </p:spPr>
          </p:sp>
          <p:sp>
            <p:nvSpPr>
              <p:cNvPr id="646" name="Google Shape;646;p17"/>
              <p:cNvSpPr txBox="1"/>
              <p:nvPr/>
            </p:nvSpPr>
            <p:spPr>
              <a:xfrm>
                <a:off x="0" y="-38100"/>
                <a:ext cx="4846500" cy="96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19375" lIns="19375" spcFirstLastPara="1" rIns="19375" wrap="square" tIns="19375">
                <a:noAutofit/>
              </a:bodyPr>
              <a:lstStyle/>
              <a:p>
                <a:pPr indent="0" lvl="0" marL="0" marR="0" rtl="0" algn="ctr">
                  <a:lnSpc>
                    <a:spcPct val="154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47" name="Google Shape;647;p17"/>
            <p:cNvGrpSpPr/>
            <p:nvPr/>
          </p:nvGrpSpPr>
          <p:grpSpPr>
            <a:xfrm rot="-5400000">
              <a:off x="1447289" y="1488064"/>
              <a:ext cx="2925241" cy="179096"/>
              <a:chOff x="0" y="-38100"/>
              <a:chExt cx="1514100" cy="92700"/>
            </a:xfrm>
          </p:grpSpPr>
          <p:sp>
            <p:nvSpPr>
              <p:cNvPr id="648" name="Google Shape;648;p17"/>
              <p:cNvSpPr/>
              <p:nvPr/>
            </p:nvSpPr>
            <p:spPr>
              <a:xfrm>
                <a:off x="0" y="0"/>
                <a:ext cx="1514024" cy="54547"/>
              </a:xfrm>
              <a:custGeom>
                <a:rect b="b" l="l" r="r" t="t"/>
                <a:pathLst>
                  <a:path extrusionOk="0" h="54547" w="1514024">
                    <a:moveTo>
                      <a:pt x="0" y="0"/>
                    </a:moveTo>
                    <a:lnTo>
                      <a:pt x="1514024" y="0"/>
                    </a:lnTo>
                    <a:lnTo>
                      <a:pt x="1514024" y="54547"/>
                    </a:lnTo>
                    <a:lnTo>
                      <a:pt x="0" y="5454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</p:sp>
          <p:sp>
            <p:nvSpPr>
              <p:cNvPr id="649" name="Google Shape;649;p17"/>
              <p:cNvSpPr txBox="1"/>
              <p:nvPr/>
            </p:nvSpPr>
            <p:spPr>
              <a:xfrm>
                <a:off x="0" y="-38100"/>
                <a:ext cx="1514100" cy="9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19375" lIns="19375" spcFirstLastPara="1" rIns="19375" wrap="square" tIns="19375">
                <a:noAutofit/>
              </a:bodyPr>
              <a:lstStyle/>
              <a:p>
                <a:pPr indent="0" lvl="0" marL="0" marR="0" rtl="0" algn="ctr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50" name="Google Shape;650;p17"/>
            <p:cNvGrpSpPr/>
            <p:nvPr/>
          </p:nvGrpSpPr>
          <p:grpSpPr>
            <a:xfrm rot="-5400000">
              <a:off x="10905361" y="1463431"/>
              <a:ext cx="2925241" cy="228362"/>
              <a:chOff x="0" y="-38100"/>
              <a:chExt cx="1514100" cy="118200"/>
            </a:xfrm>
          </p:grpSpPr>
          <p:sp>
            <p:nvSpPr>
              <p:cNvPr id="651" name="Google Shape;651;p17"/>
              <p:cNvSpPr/>
              <p:nvPr/>
            </p:nvSpPr>
            <p:spPr>
              <a:xfrm>
                <a:off x="0" y="0"/>
                <a:ext cx="1514024" cy="79965"/>
              </a:xfrm>
              <a:custGeom>
                <a:rect b="b" l="l" r="r" t="t"/>
                <a:pathLst>
                  <a:path extrusionOk="0" h="79965" w="1514024">
                    <a:moveTo>
                      <a:pt x="0" y="0"/>
                    </a:moveTo>
                    <a:lnTo>
                      <a:pt x="1514024" y="0"/>
                    </a:lnTo>
                    <a:lnTo>
                      <a:pt x="1514024" y="79965"/>
                    </a:lnTo>
                    <a:lnTo>
                      <a:pt x="0" y="79965"/>
                    </a:lnTo>
                    <a:close/>
                  </a:path>
                </a:pathLst>
              </a:custGeom>
              <a:solidFill>
                <a:srgbClr val="939CCC"/>
              </a:solidFill>
              <a:ln>
                <a:noFill/>
              </a:ln>
            </p:spPr>
          </p:sp>
          <p:sp>
            <p:nvSpPr>
              <p:cNvPr id="652" name="Google Shape;652;p17"/>
              <p:cNvSpPr txBox="1"/>
              <p:nvPr/>
            </p:nvSpPr>
            <p:spPr>
              <a:xfrm>
                <a:off x="0" y="-38100"/>
                <a:ext cx="1514100" cy="118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19375" lIns="19375" spcFirstLastPara="1" rIns="19375" wrap="square" tIns="19375">
                <a:noAutofit/>
              </a:bodyPr>
              <a:lstStyle/>
              <a:p>
                <a:pPr indent="0" lvl="0" marL="0" marR="0" rtl="0" algn="ctr">
                  <a:lnSpc>
                    <a:spcPct val="154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53" name="Google Shape;653;p17"/>
            <p:cNvGrpSpPr/>
            <p:nvPr/>
          </p:nvGrpSpPr>
          <p:grpSpPr>
            <a:xfrm rot="-5400000">
              <a:off x="-140683" y="11639"/>
              <a:ext cx="3151865" cy="3128130"/>
              <a:chOff x="0" y="-66675"/>
              <a:chExt cx="1631400" cy="1619115"/>
            </a:xfrm>
          </p:grpSpPr>
          <p:sp>
            <p:nvSpPr>
              <p:cNvPr id="654" name="Google Shape;654;p17"/>
              <p:cNvSpPr/>
              <p:nvPr/>
            </p:nvSpPr>
            <p:spPr>
              <a:xfrm>
                <a:off x="0" y="0"/>
                <a:ext cx="1631258" cy="1552440"/>
              </a:xfrm>
              <a:custGeom>
                <a:rect b="b" l="l" r="r" t="t"/>
                <a:pathLst>
                  <a:path extrusionOk="0" h="1552440" w="1631258">
                    <a:moveTo>
                      <a:pt x="0" y="0"/>
                    </a:moveTo>
                    <a:lnTo>
                      <a:pt x="1631258" y="0"/>
                    </a:lnTo>
                    <a:lnTo>
                      <a:pt x="1631258" y="1552440"/>
                    </a:lnTo>
                    <a:lnTo>
                      <a:pt x="0" y="1552440"/>
                    </a:lnTo>
                    <a:close/>
                  </a:path>
                </a:pathLst>
              </a:custGeom>
              <a:gradFill>
                <a:gsLst>
                  <a:gs pos="0">
                    <a:srgbClr val="899BFC"/>
                  </a:gs>
                  <a:gs pos="100000">
                    <a:srgbClr val="FCFCFC"/>
                  </a:gs>
                </a:gsLst>
                <a:lin ang="2700006" scaled="0"/>
              </a:gradFill>
              <a:ln cap="sq" cmpd="sng" w="85725">
                <a:solidFill>
                  <a:srgbClr val="5067DC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sp>
          <p:sp>
            <p:nvSpPr>
              <p:cNvPr id="655" name="Google Shape;655;p17"/>
              <p:cNvSpPr txBox="1"/>
              <p:nvPr/>
            </p:nvSpPr>
            <p:spPr>
              <a:xfrm>
                <a:off x="0" y="-66675"/>
                <a:ext cx="1631400" cy="161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19375" lIns="19375" spcFirstLastPara="1" rIns="19375" wrap="square" tIns="19375">
                <a:noAutofit/>
              </a:bodyPr>
              <a:lstStyle/>
              <a:p>
                <a:pPr indent="0" lvl="0" marL="0" marR="0" rtl="0" algn="ctr">
                  <a:lnSpc>
                    <a:spcPct val="254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56" name="Google Shape;656;p17"/>
            <p:cNvGrpSpPr/>
            <p:nvPr/>
          </p:nvGrpSpPr>
          <p:grpSpPr>
            <a:xfrm>
              <a:off x="117781" y="2859538"/>
              <a:ext cx="2776284" cy="180835"/>
              <a:chOff x="0" y="-38100"/>
              <a:chExt cx="1437000" cy="93600"/>
            </a:xfrm>
          </p:grpSpPr>
          <p:sp>
            <p:nvSpPr>
              <p:cNvPr id="657" name="Google Shape;657;p17"/>
              <p:cNvSpPr/>
              <p:nvPr/>
            </p:nvSpPr>
            <p:spPr>
              <a:xfrm>
                <a:off x="0" y="0"/>
                <a:ext cx="1436930" cy="55426"/>
              </a:xfrm>
              <a:custGeom>
                <a:rect b="b" l="l" r="r" t="t"/>
                <a:pathLst>
                  <a:path extrusionOk="0" h="55426" w="1436930">
                    <a:moveTo>
                      <a:pt x="0" y="0"/>
                    </a:moveTo>
                    <a:lnTo>
                      <a:pt x="1436930" y="0"/>
                    </a:lnTo>
                    <a:lnTo>
                      <a:pt x="1436930" y="55426"/>
                    </a:lnTo>
                    <a:lnTo>
                      <a:pt x="0" y="5542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</p:sp>
          <p:sp>
            <p:nvSpPr>
              <p:cNvPr id="658" name="Google Shape;658;p17"/>
              <p:cNvSpPr txBox="1"/>
              <p:nvPr/>
            </p:nvSpPr>
            <p:spPr>
              <a:xfrm>
                <a:off x="0" y="-38100"/>
                <a:ext cx="1437000" cy="93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19375" lIns="19375" spcFirstLastPara="1" rIns="19375" wrap="square" tIns="19375">
                <a:noAutofit/>
              </a:bodyPr>
              <a:lstStyle/>
              <a:p>
                <a:pPr indent="0" lvl="0" marL="0" marR="0" rtl="0" algn="ctr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59" name="Google Shape;659;p17"/>
            <p:cNvGrpSpPr/>
            <p:nvPr/>
          </p:nvGrpSpPr>
          <p:grpSpPr>
            <a:xfrm>
              <a:off x="117781" y="41487"/>
              <a:ext cx="2776284" cy="184377"/>
              <a:chOff x="0" y="-38100"/>
              <a:chExt cx="1437000" cy="95433"/>
            </a:xfrm>
          </p:grpSpPr>
          <p:sp>
            <p:nvSpPr>
              <p:cNvPr id="660" name="Google Shape;660;p17"/>
              <p:cNvSpPr/>
              <p:nvPr/>
            </p:nvSpPr>
            <p:spPr>
              <a:xfrm>
                <a:off x="0" y="0"/>
                <a:ext cx="1436930" cy="57333"/>
              </a:xfrm>
              <a:custGeom>
                <a:rect b="b" l="l" r="r" t="t"/>
                <a:pathLst>
                  <a:path extrusionOk="0" h="57333" w="1436930">
                    <a:moveTo>
                      <a:pt x="0" y="0"/>
                    </a:moveTo>
                    <a:lnTo>
                      <a:pt x="1436930" y="0"/>
                    </a:lnTo>
                    <a:lnTo>
                      <a:pt x="1436930" y="57333"/>
                    </a:lnTo>
                    <a:lnTo>
                      <a:pt x="0" y="57333"/>
                    </a:lnTo>
                    <a:close/>
                  </a:path>
                </a:pathLst>
              </a:custGeom>
              <a:solidFill>
                <a:srgbClr val="939CCC"/>
              </a:solidFill>
              <a:ln>
                <a:noFill/>
              </a:ln>
            </p:spPr>
          </p:sp>
          <p:sp>
            <p:nvSpPr>
              <p:cNvPr id="661" name="Google Shape;661;p17"/>
              <p:cNvSpPr txBox="1"/>
              <p:nvPr/>
            </p:nvSpPr>
            <p:spPr>
              <a:xfrm>
                <a:off x="0" y="-38100"/>
                <a:ext cx="1437000" cy="95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19375" lIns="19375" spcFirstLastPara="1" rIns="19375" wrap="square" tIns="19375">
                <a:noAutofit/>
              </a:bodyPr>
              <a:lstStyle/>
              <a:p>
                <a:pPr indent="0" lvl="0" marL="0" marR="0" rtl="0" algn="ctr">
                  <a:lnSpc>
                    <a:spcPct val="154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62" name="Google Shape;662;p17"/>
            <p:cNvGrpSpPr/>
            <p:nvPr/>
          </p:nvGrpSpPr>
          <p:grpSpPr>
            <a:xfrm rot="-5400000">
              <a:off x="1337438" y="1483427"/>
              <a:ext cx="2925241" cy="188370"/>
              <a:chOff x="0" y="-38100"/>
              <a:chExt cx="1514100" cy="97500"/>
            </a:xfrm>
          </p:grpSpPr>
          <p:sp>
            <p:nvSpPr>
              <p:cNvPr id="663" name="Google Shape;663;p17"/>
              <p:cNvSpPr/>
              <p:nvPr/>
            </p:nvSpPr>
            <p:spPr>
              <a:xfrm>
                <a:off x="0" y="0"/>
                <a:ext cx="1514024" cy="59258"/>
              </a:xfrm>
              <a:custGeom>
                <a:rect b="b" l="l" r="r" t="t"/>
                <a:pathLst>
                  <a:path extrusionOk="0" h="59258" w="1514024">
                    <a:moveTo>
                      <a:pt x="0" y="0"/>
                    </a:moveTo>
                    <a:lnTo>
                      <a:pt x="1514024" y="0"/>
                    </a:lnTo>
                    <a:lnTo>
                      <a:pt x="1514024" y="59258"/>
                    </a:lnTo>
                    <a:lnTo>
                      <a:pt x="0" y="59258"/>
                    </a:lnTo>
                    <a:close/>
                  </a:path>
                </a:pathLst>
              </a:custGeom>
              <a:solidFill>
                <a:srgbClr val="939CCC"/>
              </a:solidFill>
              <a:ln>
                <a:noFill/>
              </a:ln>
            </p:spPr>
          </p:sp>
          <p:sp>
            <p:nvSpPr>
              <p:cNvPr id="664" name="Google Shape;664;p17"/>
              <p:cNvSpPr txBox="1"/>
              <p:nvPr/>
            </p:nvSpPr>
            <p:spPr>
              <a:xfrm>
                <a:off x="0" y="-38100"/>
                <a:ext cx="1514100" cy="97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19375" lIns="19375" spcFirstLastPara="1" rIns="19375" wrap="square" tIns="19375">
                <a:noAutofit/>
              </a:bodyPr>
              <a:lstStyle/>
              <a:p>
                <a:pPr indent="0" lvl="0" marL="0" marR="0" rtl="0" algn="ctr">
                  <a:lnSpc>
                    <a:spcPct val="154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65" name="Google Shape;665;p17"/>
            <p:cNvGrpSpPr/>
            <p:nvPr/>
          </p:nvGrpSpPr>
          <p:grpSpPr>
            <a:xfrm rot="-5400000">
              <a:off x="-1218486" y="1488289"/>
              <a:ext cx="2709050" cy="183733"/>
              <a:chOff x="0" y="-38100"/>
              <a:chExt cx="1402200" cy="95100"/>
            </a:xfrm>
          </p:grpSpPr>
          <p:sp>
            <p:nvSpPr>
              <p:cNvPr id="666" name="Google Shape;666;p17"/>
              <p:cNvSpPr/>
              <p:nvPr/>
            </p:nvSpPr>
            <p:spPr>
              <a:xfrm>
                <a:off x="0" y="0"/>
                <a:ext cx="1402058" cy="56940"/>
              </a:xfrm>
              <a:custGeom>
                <a:rect b="b" l="l" r="r" t="t"/>
                <a:pathLst>
                  <a:path extrusionOk="0" h="56940" w="1402058">
                    <a:moveTo>
                      <a:pt x="0" y="0"/>
                    </a:moveTo>
                    <a:lnTo>
                      <a:pt x="1402058" y="0"/>
                    </a:lnTo>
                    <a:lnTo>
                      <a:pt x="1402058" y="56940"/>
                    </a:lnTo>
                    <a:lnTo>
                      <a:pt x="0" y="5694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</p:sp>
          <p:sp>
            <p:nvSpPr>
              <p:cNvPr id="667" name="Google Shape;667;p17"/>
              <p:cNvSpPr txBox="1"/>
              <p:nvPr/>
            </p:nvSpPr>
            <p:spPr>
              <a:xfrm>
                <a:off x="0" y="-38100"/>
                <a:ext cx="1402200" cy="95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19375" lIns="19375" spcFirstLastPara="1" rIns="19375" wrap="square" tIns="19375">
                <a:noAutofit/>
              </a:bodyPr>
              <a:lstStyle/>
              <a:p>
                <a:pPr indent="0" lvl="0" marL="0" marR="0" rtl="0" algn="ctr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668" name="Google Shape;668;p17"/>
          <p:cNvGrpSpPr/>
          <p:nvPr/>
        </p:nvGrpSpPr>
        <p:grpSpPr>
          <a:xfrm>
            <a:off x="8180490" y="6925767"/>
            <a:ext cx="9534065" cy="2363899"/>
            <a:chOff x="-128816" y="-228"/>
            <a:chExt cx="12712087" cy="3151865"/>
          </a:xfrm>
        </p:grpSpPr>
        <p:grpSp>
          <p:nvGrpSpPr>
            <p:cNvPr id="669" name="Google Shape;669;p17"/>
            <p:cNvGrpSpPr/>
            <p:nvPr/>
          </p:nvGrpSpPr>
          <p:grpSpPr>
            <a:xfrm rot="-5400000">
              <a:off x="6041037" y="-3390598"/>
              <a:ext cx="3151865" cy="9932605"/>
              <a:chOff x="0" y="-66675"/>
              <a:chExt cx="1631400" cy="5141100"/>
            </a:xfrm>
          </p:grpSpPr>
          <p:sp>
            <p:nvSpPr>
              <p:cNvPr id="670" name="Google Shape;670;p17"/>
              <p:cNvSpPr/>
              <p:nvPr/>
            </p:nvSpPr>
            <p:spPr>
              <a:xfrm>
                <a:off x="0" y="0"/>
                <a:ext cx="1631258" cy="5074393"/>
              </a:xfrm>
              <a:custGeom>
                <a:rect b="b" l="l" r="r" t="t"/>
                <a:pathLst>
                  <a:path extrusionOk="0" h="5074393" w="1631258">
                    <a:moveTo>
                      <a:pt x="0" y="0"/>
                    </a:moveTo>
                    <a:lnTo>
                      <a:pt x="1631258" y="0"/>
                    </a:lnTo>
                    <a:lnTo>
                      <a:pt x="1631258" y="5074393"/>
                    </a:lnTo>
                    <a:lnTo>
                      <a:pt x="0" y="5074393"/>
                    </a:lnTo>
                    <a:close/>
                  </a:path>
                </a:pathLst>
              </a:custGeom>
              <a:gradFill>
                <a:gsLst>
                  <a:gs pos="0">
                    <a:srgbClr val="899BFC"/>
                  </a:gs>
                  <a:gs pos="100000">
                    <a:srgbClr val="FCFCFC"/>
                  </a:gs>
                </a:gsLst>
                <a:lin ang="2700006" scaled="0"/>
              </a:gradFill>
              <a:ln cap="sq" cmpd="sng" w="85725">
                <a:solidFill>
                  <a:srgbClr val="5067DC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sp>
          <p:sp>
            <p:nvSpPr>
              <p:cNvPr id="671" name="Google Shape;671;p17"/>
              <p:cNvSpPr txBox="1"/>
              <p:nvPr/>
            </p:nvSpPr>
            <p:spPr>
              <a:xfrm>
                <a:off x="0" y="-66675"/>
                <a:ext cx="1631400" cy="514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19375" lIns="19375" spcFirstLastPara="1" rIns="19375" wrap="square" tIns="19375">
                <a:noAutofit/>
              </a:bodyPr>
              <a:lstStyle/>
              <a:p>
                <a:pPr indent="0" lvl="0" marL="0" marR="0" rtl="0" algn="ctr">
                  <a:lnSpc>
                    <a:spcPct val="254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72" name="Google Shape;672;p17"/>
            <p:cNvGrpSpPr/>
            <p:nvPr/>
          </p:nvGrpSpPr>
          <p:grpSpPr>
            <a:xfrm>
              <a:off x="2999358" y="2859538"/>
              <a:ext cx="9357091" cy="180835"/>
              <a:chOff x="0" y="-38100"/>
              <a:chExt cx="4843215" cy="93600"/>
            </a:xfrm>
          </p:grpSpPr>
          <p:sp>
            <p:nvSpPr>
              <p:cNvPr id="673" name="Google Shape;673;p17"/>
              <p:cNvSpPr/>
              <p:nvPr/>
            </p:nvSpPr>
            <p:spPr>
              <a:xfrm>
                <a:off x="0" y="0"/>
                <a:ext cx="4843215" cy="55426"/>
              </a:xfrm>
              <a:custGeom>
                <a:rect b="b" l="l" r="r" t="t"/>
                <a:pathLst>
                  <a:path extrusionOk="0" h="55426" w="4843215">
                    <a:moveTo>
                      <a:pt x="0" y="0"/>
                    </a:moveTo>
                    <a:lnTo>
                      <a:pt x="4843215" y="0"/>
                    </a:lnTo>
                    <a:lnTo>
                      <a:pt x="4843215" y="55426"/>
                    </a:lnTo>
                    <a:lnTo>
                      <a:pt x="0" y="5542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</p:sp>
          <p:sp>
            <p:nvSpPr>
              <p:cNvPr id="674" name="Google Shape;674;p17"/>
              <p:cNvSpPr txBox="1"/>
              <p:nvPr/>
            </p:nvSpPr>
            <p:spPr>
              <a:xfrm>
                <a:off x="0" y="-38100"/>
                <a:ext cx="4843200" cy="93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19375" lIns="19375" spcFirstLastPara="1" rIns="19375" wrap="square" tIns="19375">
                <a:noAutofit/>
              </a:bodyPr>
              <a:lstStyle/>
              <a:p>
                <a:pPr indent="0" lvl="0" marL="0" marR="0" rtl="0" algn="ctr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75" name="Google Shape;675;p17"/>
            <p:cNvGrpSpPr/>
            <p:nvPr/>
          </p:nvGrpSpPr>
          <p:grpSpPr>
            <a:xfrm>
              <a:off x="2992738" y="41487"/>
              <a:ext cx="9363712" cy="185472"/>
              <a:chOff x="0" y="-38100"/>
              <a:chExt cx="4846642" cy="96000"/>
            </a:xfrm>
          </p:grpSpPr>
          <p:sp>
            <p:nvSpPr>
              <p:cNvPr id="676" name="Google Shape;676;p17"/>
              <p:cNvSpPr/>
              <p:nvPr/>
            </p:nvSpPr>
            <p:spPr>
              <a:xfrm>
                <a:off x="0" y="0"/>
                <a:ext cx="4846642" cy="57827"/>
              </a:xfrm>
              <a:custGeom>
                <a:rect b="b" l="l" r="r" t="t"/>
                <a:pathLst>
                  <a:path extrusionOk="0" h="57827" w="4846642">
                    <a:moveTo>
                      <a:pt x="0" y="0"/>
                    </a:moveTo>
                    <a:lnTo>
                      <a:pt x="4846642" y="0"/>
                    </a:lnTo>
                    <a:lnTo>
                      <a:pt x="4846642" y="57827"/>
                    </a:lnTo>
                    <a:lnTo>
                      <a:pt x="0" y="57827"/>
                    </a:lnTo>
                    <a:close/>
                  </a:path>
                </a:pathLst>
              </a:custGeom>
              <a:solidFill>
                <a:srgbClr val="939CCC"/>
              </a:solidFill>
              <a:ln>
                <a:noFill/>
              </a:ln>
            </p:spPr>
          </p:sp>
          <p:sp>
            <p:nvSpPr>
              <p:cNvPr id="677" name="Google Shape;677;p17"/>
              <p:cNvSpPr txBox="1"/>
              <p:nvPr/>
            </p:nvSpPr>
            <p:spPr>
              <a:xfrm>
                <a:off x="0" y="-38100"/>
                <a:ext cx="4846500" cy="96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19375" lIns="19375" spcFirstLastPara="1" rIns="19375" wrap="square" tIns="19375">
                <a:noAutofit/>
              </a:bodyPr>
              <a:lstStyle/>
              <a:p>
                <a:pPr indent="0" lvl="0" marL="0" marR="0" rtl="0" algn="ctr">
                  <a:lnSpc>
                    <a:spcPct val="154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78" name="Google Shape;678;p17"/>
            <p:cNvGrpSpPr/>
            <p:nvPr/>
          </p:nvGrpSpPr>
          <p:grpSpPr>
            <a:xfrm rot="-5400000">
              <a:off x="1447289" y="1488064"/>
              <a:ext cx="2925241" cy="179096"/>
              <a:chOff x="0" y="-38100"/>
              <a:chExt cx="1514100" cy="92700"/>
            </a:xfrm>
          </p:grpSpPr>
          <p:sp>
            <p:nvSpPr>
              <p:cNvPr id="679" name="Google Shape;679;p17"/>
              <p:cNvSpPr/>
              <p:nvPr/>
            </p:nvSpPr>
            <p:spPr>
              <a:xfrm>
                <a:off x="0" y="0"/>
                <a:ext cx="1514024" cy="54547"/>
              </a:xfrm>
              <a:custGeom>
                <a:rect b="b" l="l" r="r" t="t"/>
                <a:pathLst>
                  <a:path extrusionOk="0" h="54547" w="1514024">
                    <a:moveTo>
                      <a:pt x="0" y="0"/>
                    </a:moveTo>
                    <a:lnTo>
                      <a:pt x="1514024" y="0"/>
                    </a:lnTo>
                    <a:lnTo>
                      <a:pt x="1514024" y="54547"/>
                    </a:lnTo>
                    <a:lnTo>
                      <a:pt x="0" y="5454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</p:sp>
          <p:sp>
            <p:nvSpPr>
              <p:cNvPr id="680" name="Google Shape;680;p17"/>
              <p:cNvSpPr txBox="1"/>
              <p:nvPr/>
            </p:nvSpPr>
            <p:spPr>
              <a:xfrm>
                <a:off x="0" y="-38100"/>
                <a:ext cx="1514100" cy="9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19375" lIns="19375" spcFirstLastPara="1" rIns="19375" wrap="square" tIns="19375">
                <a:noAutofit/>
              </a:bodyPr>
              <a:lstStyle/>
              <a:p>
                <a:pPr indent="0" lvl="0" marL="0" marR="0" rtl="0" algn="ctr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81" name="Google Shape;681;p17"/>
            <p:cNvGrpSpPr/>
            <p:nvPr/>
          </p:nvGrpSpPr>
          <p:grpSpPr>
            <a:xfrm rot="-5400000">
              <a:off x="10905361" y="1463431"/>
              <a:ext cx="2925241" cy="228362"/>
              <a:chOff x="0" y="-38100"/>
              <a:chExt cx="1514100" cy="118200"/>
            </a:xfrm>
          </p:grpSpPr>
          <p:sp>
            <p:nvSpPr>
              <p:cNvPr id="682" name="Google Shape;682;p17"/>
              <p:cNvSpPr/>
              <p:nvPr/>
            </p:nvSpPr>
            <p:spPr>
              <a:xfrm>
                <a:off x="0" y="0"/>
                <a:ext cx="1514024" cy="79965"/>
              </a:xfrm>
              <a:custGeom>
                <a:rect b="b" l="l" r="r" t="t"/>
                <a:pathLst>
                  <a:path extrusionOk="0" h="79965" w="1514024">
                    <a:moveTo>
                      <a:pt x="0" y="0"/>
                    </a:moveTo>
                    <a:lnTo>
                      <a:pt x="1514024" y="0"/>
                    </a:lnTo>
                    <a:lnTo>
                      <a:pt x="1514024" y="79965"/>
                    </a:lnTo>
                    <a:lnTo>
                      <a:pt x="0" y="79965"/>
                    </a:lnTo>
                    <a:close/>
                  </a:path>
                </a:pathLst>
              </a:custGeom>
              <a:solidFill>
                <a:srgbClr val="939CCC"/>
              </a:solidFill>
              <a:ln>
                <a:noFill/>
              </a:ln>
            </p:spPr>
          </p:sp>
          <p:sp>
            <p:nvSpPr>
              <p:cNvPr id="683" name="Google Shape;683;p17"/>
              <p:cNvSpPr txBox="1"/>
              <p:nvPr/>
            </p:nvSpPr>
            <p:spPr>
              <a:xfrm>
                <a:off x="0" y="-38100"/>
                <a:ext cx="1514100" cy="118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19375" lIns="19375" spcFirstLastPara="1" rIns="19375" wrap="square" tIns="19375">
                <a:noAutofit/>
              </a:bodyPr>
              <a:lstStyle/>
              <a:p>
                <a:pPr indent="0" lvl="0" marL="0" marR="0" rtl="0" algn="ctr">
                  <a:lnSpc>
                    <a:spcPct val="154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84" name="Google Shape;684;p17"/>
            <p:cNvGrpSpPr/>
            <p:nvPr/>
          </p:nvGrpSpPr>
          <p:grpSpPr>
            <a:xfrm rot="-5400000">
              <a:off x="-140683" y="11639"/>
              <a:ext cx="3151865" cy="3128130"/>
              <a:chOff x="0" y="-66675"/>
              <a:chExt cx="1631400" cy="1619115"/>
            </a:xfrm>
          </p:grpSpPr>
          <p:sp>
            <p:nvSpPr>
              <p:cNvPr id="685" name="Google Shape;685;p17"/>
              <p:cNvSpPr/>
              <p:nvPr/>
            </p:nvSpPr>
            <p:spPr>
              <a:xfrm>
                <a:off x="0" y="0"/>
                <a:ext cx="1631258" cy="1552440"/>
              </a:xfrm>
              <a:custGeom>
                <a:rect b="b" l="l" r="r" t="t"/>
                <a:pathLst>
                  <a:path extrusionOk="0" h="1552440" w="1631258">
                    <a:moveTo>
                      <a:pt x="0" y="0"/>
                    </a:moveTo>
                    <a:lnTo>
                      <a:pt x="1631258" y="0"/>
                    </a:lnTo>
                    <a:lnTo>
                      <a:pt x="1631258" y="1552440"/>
                    </a:lnTo>
                    <a:lnTo>
                      <a:pt x="0" y="1552440"/>
                    </a:lnTo>
                    <a:close/>
                  </a:path>
                </a:pathLst>
              </a:custGeom>
              <a:gradFill>
                <a:gsLst>
                  <a:gs pos="0">
                    <a:srgbClr val="899BFC"/>
                  </a:gs>
                  <a:gs pos="100000">
                    <a:srgbClr val="FCFCFC"/>
                  </a:gs>
                </a:gsLst>
                <a:lin ang="2700006" scaled="0"/>
              </a:gradFill>
              <a:ln cap="sq" cmpd="sng" w="85725">
                <a:solidFill>
                  <a:srgbClr val="5067DC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sp>
          <p:sp>
            <p:nvSpPr>
              <p:cNvPr id="686" name="Google Shape;686;p17"/>
              <p:cNvSpPr txBox="1"/>
              <p:nvPr/>
            </p:nvSpPr>
            <p:spPr>
              <a:xfrm>
                <a:off x="0" y="-66675"/>
                <a:ext cx="1631400" cy="161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19375" lIns="19375" spcFirstLastPara="1" rIns="19375" wrap="square" tIns="19375">
                <a:noAutofit/>
              </a:bodyPr>
              <a:lstStyle/>
              <a:p>
                <a:pPr indent="0" lvl="0" marL="0" marR="0" rtl="0" algn="ctr">
                  <a:lnSpc>
                    <a:spcPct val="254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87" name="Google Shape;687;p17"/>
            <p:cNvGrpSpPr/>
            <p:nvPr/>
          </p:nvGrpSpPr>
          <p:grpSpPr>
            <a:xfrm>
              <a:off x="117781" y="2859538"/>
              <a:ext cx="2776284" cy="180835"/>
              <a:chOff x="0" y="-38100"/>
              <a:chExt cx="1437000" cy="93600"/>
            </a:xfrm>
          </p:grpSpPr>
          <p:sp>
            <p:nvSpPr>
              <p:cNvPr id="688" name="Google Shape;688;p17"/>
              <p:cNvSpPr/>
              <p:nvPr/>
            </p:nvSpPr>
            <p:spPr>
              <a:xfrm>
                <a:off x="0" y="0"/>
                <a:ext cx="1436930" cy="55426"/>
              </a:xfrm>
              <a:custGeom>
                <a:rect b="b" l="l" r="r" t="t"/>
                <a:pathLst>
                  <a:path extrusionOk="0" h="55426" w="1436930">
                    <a:moveTo>
                      <a:pt x="0" y="0"/>
                    </a:moveTo>
                    <a:lnTo>
                      <a:pt x="1436930" y="0"/>
                    </a:lnTo>
                    <a:lnTo>
                      <a:pt x="1436930" y="55426"/>
                    </a:lnTo>
                    <a:lnTo>
                      <a:pt x="0" y="5542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</p:sp>
          <p:sp>
            <p:nvSpPr>
              <p:cNvPr id="689" name="Google Shape;689;p17"/>
              <p:cNvSpPr txBox="1"/>
              <p:nvPr/>
            </p:nvSpPr>
            <p:spPr>
              <a:xfrm>
                <a:off x="0" y="-38100"/>
                <a:ext cx="1437000" cy="93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19375" lIns="19375" spcFirstLastPara="1" rIns="19375" wrap="square" tIns="19375">
                <a:noAutofit/>
              </a:bodyPr>
              <a:lstStyle/>
              <a:p>
                <a:pPr indent="0" lvl="0" marL="0" marR="0" rtl="0" algn="ctr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90" name="Google Shape;690;p17"/>
            <p:cNvGrpSpPr/>
            <p:nvPr/>
          </p:nvGrpSpPr>
          <p:grpSpPr>
            <a:xfrm>
              <a:off x="117781" y="41487"/>
              <a:ext cx="2776284" cy="184377"/>
              <a:chOff x="0" y="-38100"/>
              <a:chExt cx="1437000" cy="95433"/>
            </a:xfrm>
          </p:grpSpPr>
          <p:sp>
            <p:nvSpPr>
              <p:cNvPr id="691" name="Google Shape;691;p17"/>
              <p:cNvSpPr/>
              <p:nvPr/>
            </p:nvSpPr>
            <p:spPr>
              <a:xfrm>
                <a:off x="0" y="0"/>
                <a:ext cx="1436930" cy="57333"/>
              </a:xfrm>
              <a:custGeom>
                <a:rect b="b" l="l" r="r" t="t"/>
                <a:pathLst>
                  <a:path extrusionOk="0" h="57333" w="1436930">
                    <a:moveTo>
                      <a:pt x="0" y="0"/>
                    </a:moveTo>
                    <a:lnTo>
                      <a:pt x="1436930" y="0"/>
                    </a:lnTo>
                    <a:lnTo>
                      <a:pt x="1436930" y="57333"/>
                    </a:lnTo>
                    <a:lnTo>
                      <a:pt x="0" y="57333"/>
                    </a:lnTo>
                    <a:close/>
                  </a:path>
                </a:pathLst>
              </a:custGeom>
              <a:solidFill>
                <a:srgbClr val="939CCC"/>
              </a:solidFill>
              <a:ln>
                <a:noFill/>
              </a:ln>
            </p:spPr>
          </p:sp>
          <p:sp>
            <p:nvSpPr>
              <p:cNvPr id="692" name="Google Shape;692;p17"/>
              <p:cNvSpPr txBox="1"/>
              <p:nvPr/>
            </p:nvSpPr>
            <p:spPr>
              <a:xfrm>
                <a:off x="0" y="-38100"/>
                <a:ext cx="1437000" cy="95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19375" lIns="19375" spcFirstLastPara="1" rIns="19375" wrap="square" tIns="19375">
                <a:noAutofit/>
              </a:bodyPr>
              <a:lstStyle/>
              <a:p>
                <a:pPr indent="0" lvl="0" marL="0" marR="0" rtl="0" algn="ctr">
                  <a:lnSpc>
                    <a:spcPct val="154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93" name="Google Shape;693;p17"/>
            <p:cNvGrpSpPr/>
            <p:nvPr/>
          </p:nvGrpSpPr>
          <p:grpSpPr>
            <a:xfrm rot="-5400000">
              <a:off x="1337438" y="1483427"/>
              <a:ext cx="2925241" cy="188370"/>
              <a:chOff x="0" y="-38100"/>
              <a:chExt cx="1514100" cy="97500"/>
            </a:xfrm>
          </p:grpSpPr>
          <p:sp>
            <p:nvSpPr>
              <p:cNvPr id="694" name="Google Shape;694;p17"/>
              <p:cNvSpPr/>
              <p:nvPr/>
            </p:nvSpPr>
            <p:spPr>
              <a:xfrm>
                <a:off x="0" y="0"/>
                <a:ext cx="1514024" cy="59258"/>
              </a:xfrm>
              <a:custGeom>
                <a:rect b="b" l="l" r="r" t="t"/>
                <a:pathLst>
                  <a:path extrusionOk="0" h="59258" w="1514024">
                    <a:moveTo>
                      <a:pt x="0" y="0"/>
                    </a:moveTo>
                    <a:lnTo>
                      <a:pt x="1514024" y="0"/>
                    </a:lnTo>
                    <a:lnTo>
                      <a:pt x="1514024" y="59258"/>
                    </a:lnTo>
                    <a:lnTo>
                      <a:pt x="0" y="59258"/>
                    </a:lnTo>
                    <a:close/>
                  </a:path>
                </a:pathLst>
              </a:custGeom>
              <a:solidFill>
                <a:srgbClr val="939CCC"/>
              </a:solidFill>
              <a:ln>
                <a:noFill/>
              </a:ln>
            </p:spPr>
          </p:sp>
          <p:sp>
            <p:nvSpPr>
              <p:cNvPr id="695" name="Google Shape;695;p17"/>
              <p:cNvSpPr txBox="1"/>
              <p:nvPr/>
            </p:nvSpPr>
            <p:spPr>
              <a:xfrm>
                <a:off x="0" y="-38100"/>
                <a:ext cx="1514100" cy="97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19375" lIns="19375" spcFirstLastPara="1" rIns="19375" wrap="square" tIns="19375">
                <a:noAutofit/>
              </a:bodyPr>
              <a:lstStyle/>
              <a:p>
                <a:pPr indent="0" lvl="0" marL="0" marR="0" rtl="0" algn="ctr">
                  <a:lnSpc>
                    <a:spcPct val="154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96" name="Google Shape;696;p17"/>
            <p:cNvGrpSpPr/>
            <p:nvPr/>
          </p:nvGrpSpPr>
          <p:grpSpPr>
            <a:xfrm rot="-5400000">
              <a:off x="-1218486" y="1488289"/>
              <a:ext cx="2709050" cy="183733"/>
              <a:chOff x="0" y="-38100"/>
              <a:chExt cx="1402200" cy="95100"/>
            </a:xfrm>
          </p:grpSpPr>
          <p:sp>
            <p:nvSpPr>
              <p:cNvPr id="697" name="Google Shape;697;p17"/>
              <p:cNvSpPr/>
              <p:nvPr/>
            </p:nvSpPr>
            <p:spPr>
              <a:xfrm>
                <a:off x="0" y="0"/>
                <a:ext cx="1402058" cy="56940"/>
              </a:xfrm>
              <a:custGeom>
                <a:rect b="b" l="l" r="r" t="t"/>
                <a:pathLst>
                  <a:path extrusionOk="0" h="56940" w="1402058">
                    <a:moveTo>
                      <a:pt x="0" y="0"/>
                    </a:moveTo>
                    <a:lnTo>
                      <a:pt x="1402058" y="0"/>
                    </a:lnTo>
                    <a:lnTo>
                      <a:pt x="1402058" y="56940"/>
                    </a:lnTo>
                    <a:lnTo>
                      <a:pt x="0" y="5694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</p:sp>
          <p:sp>
            <p:nvSpPr>
              <p:cNvPr id="698" name="Google Shape;698;p17"/>
              <p:cNvSpPr txBox="1"/>
              <p:nvPr/>
            </p:nvSpPr>
            <p:spPr>
              <a:xfrm>
                <a:off x="0" y="-38100"/>
                <a:ext cx="1402200" cy="95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19375" lIns="19375" spcFirstLastPara="1" rIns="19375" wrap="square" tIns="19375">
                <a:noAutofit/>
              </a:bodyPr>
              <a:lstStyle/>
              <a:p>
                <a:pPr indent="0" lvl="0" marL="0" marR="0" rtl="0" algn="ctr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699" name="Google Shape;699;p17"/>
          <p:cNvSpPr/>
          <p:nvPr/>
        </p:nvSpPr>
        <p:spPr>
          <a:xfrm>
            <a:off x="1434645" y="5746005"/>
            <a:ext cx="3517019" cy="3677491"/>
          </a:xfrm>
          <a:custGeom>
            <a:rect b="b" l="l" r="r" t="t"/>
            <a:pathLst>
              <a:path extrusionOk="0" h="3677491" w="3517019">
                <a:moveTo>
                  <a:pt x="0" y="0"/>
                </a:moveTo>
                <a:lnTo>
                  <a:pt x="3517019" y="0"/>
                </a:lnTo>
                <a:lnTo>
                  <a:pt x="3517019" y="3677491"/>
                </a:lnTo>
                <a:lnTo>
                  <a:pt x="0" y="367749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700" name="Google Shape;700;p17"/>
          <p:cNvSpPr/>
          <p:nvPr/>
        </p:nvSpPr>
        <p:spPr>
          <a:xfrm>
            <a:off x="399269" y="1611002"/>
            <a:ext cx="2793885" cy="3532498"/>
          </a:xfrm>
          <a:custGeom>
            <a:rect b="b" l="l" r="r" t="t"/>
            <a:pathLst>
              <a:path extrusionOk="0" h="3532498" w="2793885">
                <a:moveTo>
                  <a:pt x="0" y="0"/>
                </a:moveTo>
                <a:lnTo>
                  <a:pt x="2793885" y="0"/>
                </a:lnTo>
                <a:lnTo>
                  <a:pt x="2793885" y="3532498"/>
                </a:lnTo>
                <a:lnTo>
                  <a:pt x="0" y="353249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701" name="Google Shape;701;p17"/>
          <p:cNvGrpSpPr/>
          <p:nvPr/>
        </p:nvGrpSpPr>
        <p:grpSpPr>
          <a:xfrm>
            <a:off x="10488000" y="1961125"/>
            <a:ext cx="7142625" cy="1394038"/>
            <a:chOff x="-550649" y="-66659"/>
            <a:chExt cx="9523500" cy="1858717"/>
          </a:xfrm>
        </p:grpSpPr>
        <p:sp>
          <p:nvSpPr>
            <p:cNvPr id="702" name="Google Shape;702;p17"/>
            <p:cNvSpPr txBox="1"/>
            <p:nvPr/>
          </p:nvSpPr>
          <p:spPr>
            <a:xfrm>
              <a:off x="-550649" y="-66659"/>
              <a:ext cx="9523500" cy="41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501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-US" sz="2000">
                  <a:latin typeface="Roboto Mono"/>
                  <a:ea typeface="Roboto Mono"/>
                  <a:cs typeface="Roboto Mono"/>
                  <a:sym typeface="Roboto Mono"/>
                </a:rPr>
                <a:t>Implementing Minimax with Alpha-Beta Pruning:</a:t>
              </a:r>
              <a:endParaRPr b="1" i="1" sz="2000"/>
            </a:p>
          </p:txBody>
        </p:sp>
        <p:sp>
          <p:nvSpPr>
            <p:cNvPr id="703" name="Google Shape;703;p17"/>
            <p:cNvSpPr txBox="1"/>
            <p:nvPr/>
          </p:nvSpPr>
          <p:spPr>
            <a:xfrm>
              <a:off x="498940" y="691958"/>
              <a:ext cx="7361100" cy="1100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68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latin typeface="Roboto Mono"/>
                  <a:ea typeface="Roboto Mono"/>
                  <a:cs typeface="Roboto Mono"/>
                  <a:sym typeface="Roboto Mono"/>
                </a:rPr>
                <a:t>Balancing search depth and performance</a:t>
              </a:r>
              <a:endParaRPr/>
            </a:p>
          </p:txBody>
        </p:sp>
      </p:grpSp>
      <p:grpSp>
        <p:nvGrpSpPr>
          <p:cNvPr id="704" name="Google Shape;704;p17"/>
          <p:cNvGrpSpPr/>
          <p:nvPr/>
        </p:nvGrpSpPr>
        <p:grpSpPr>
          <a:xfrm>
            <a:off x="10488000" y="4697825"/>
            <a:ext cx="7142625" cy="1394051"/>
            <a:chOff x="-550649" y="-66676"/>
            <a:chExt cx="9523500" cy="1858734"/>
          </a:xfrm>
        </p:grpSpPr>
        <p:sp>
          <p:nvSpPr>
            <p:cNvPr id="705" name="Google Shape;705;p17"/>
            <p:cNvSpPr txBox="1"/>
            <p:nvPr/>
          </p:nvSpPr>
          <p:spPr>
            <a:xfrm>
              <a:off x="-550649" y="-66676"/>
              <a:ext cx="9523500" cy="41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501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-US" sz="2000">
                  <a:latin typeface="Roboto Mono"/>
                  <a:ea typeface="Roboto Mono"/>
                  <a:cs typeface="Roboto Mono"/>
                  <a:sym typeface="Roboto Mono"/>
                </a:rPr>
                <a:t>Handling</a:t>
              </a:r>
              <a:r>
                <a:rPr b="1" i="1" lang="en-US" sz="2000">
                  <a:latin typeface="Roboto Mono"/>
                  <a:ea typeface="Roboto Mono"/>
                  <a:cs typeface="Roboto Mono"/>
                  <a:sym typeface="Roboto Mono"/>
                </a:rPr>
                <a:t> AI Difficulty Balancing:</a:t>
              </a:r>
              <a:endParaRPr b="1" i="1" sz="2000"/>
            </a:p>
          </p:txBody>
        </p:sp>
        <p:sp>
          <p:nvSpPr>
            <p:cNvPr id="706" name="Google Shape;706;p17"/>
            <p:cNvSpPr txBox="1"/>
            <p:nvPr/>
          </p:nvSpPr>
          <p:spPr>
            <a:xfrm>
              <a:off x="498940" y="691958"/>
              <a:ext cx="7361100" cy="1100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68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latin typeface="Roboto Mono"/>
                  <a:ea typeface="Roboto Mono"/>
                  <a:cs typeface="Roboto Mono"/>
                  <a:sym typeface="Roboto Mono"/>
                </a:rPr>
                <a:t>Creating a fair AI for both easy and hard difficulty levels</a:t>
              </a:r>
              <a:endParaRPr/>
            </a:p>
          </p:txBody>
        </p:sp>
      </p:grpSp>
      <p:grpSp>
        <p:nvGrpSpPr>
          <p:cNvPr id="707" name="Google Shape;707;p17"/>
          <p:cNvGrpSpPr/>
          <p:nvPr/>
        </p:nvGrpSpPr>
        <p:grpSpPr>
          <a:xfrm>
            <a:off x="10900987" y="7396663"/>
            <a:ext cx="6269175" cy="1394050"/>
            <a:chOff x="0" y="-66675"/>
            <a:chExt cx="8358900" cy="1858733"/>
          </a:xfrm>
        </p:grpSpPr>
        <p:sp>
          <p:nvSpPr>
            <p:cNvPr id="708" name="Google Shape;708;p17"/>
            <p:cNvSpPr txBox="1"/>
            <p:nvPr/>
          </p:nvSpPr>
          <p:spPr>
            <a:xfrm>
              <a:off x="0" y="-66675"/>
              <a:ext cx="8358900" cy="41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501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-US" sz="2000">
                  <a:latin typeface="Roboto Mono"/>
                  <a:ea typeface="Roboto Mono"/>
                  <a:cs typeface="Roboto Mono"/>
                  <a:sym typeface="Roboto Mono"/>
                </a:rPr>
                <a:t>Debugging and Testing Game Logic:</a:t>
              </a:r>
              <a:endParaRPr b="1" i="1" sz="2000"/>
            </a:p>
          </p:txBody>
        </p:sp>
        <p:sp>
          <p:nvSpPr>
            <p:cNvPr id="709" name="Google Shape;709;p17"/>
            <p:cNvSpPr txBox="1"/>
            <p:nvPr/>
          </p:nvSpPr>
          <p:spPr>
            <a:xfrm>
              <a:off x="498940" y="691958"/>
              <a:ext cx="7361100" cy="1100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68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latin typeface="Roboto Mono"/>
                  <a:ea typeface="Roboto Mono"/>
                  <a:cs typeface="Roboto Mono"/>
                  <a:sym typeface="Roboto Mono"/>
                </a:rPr>
                <a:t>Ensuring correct win conditions and AI behavior</a:t>
              </a:r>
              <a:endParaRPr/>
            </a:p>
          </p:txBody>
        </p:sp>
      </p:grpSp>
      <p:sp>
        <p:nvSpPr>
          <p:cNvPr id="710" name="Google Shape;710;p17"/>
          <p:cNvSpPr txBox="1"/>
          <p:nvPr/>
        </p:nvSpPr>
        <p:spPr>
          <a:xfrm>
            <a:off x="8441978" y="2354724"/>
            <a:ext cx="19164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553" u="none" cap="none" strike="noStrike">
                <a:solidFill>
                  <a:srgbClr val="5067DC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01</a:t>
            </a:r>
            <a:endParaRPr/>
          </a:p>
        </p:txBody>
      </p:sp>
      <p:sp>
        <p:nvSpPr>
          <p:cNvPr id="711" name="Google Shape;711;p17"/>
          <p:cNvSpPr txBox="1"/>
          <p:nvPr/>
        </p:nvSpPr>
        <p:spPr>
          <a:xfrm>
            <a:off x="8441978" y="5001021"/>
            <a:ext cx="19164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553" u="none" cap="none" strike="noStrike">
                <a:solidFill>
                  <a:srgbClr val="5067DC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02</a:t>
            </a:r>
            <a:endParaRPr/>
          </a:p>
        </p:txBody>
      </p:sp>
      <p:sp>
        <p:nvSpPr>
          <p:cNvPr id="712" name="Google Shape;712;p17"/>
          <p:cNvSpPr txBox="1"/>
          <p:nvPr/>
        </p:nvSpPr>
        <p:spPr>
          <a:xfrm>
            <a:off x="8441978" y="7699858"/>
            <a:ext cx="19164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553" u="none" cap="none" strike="noStrike">
                <a:solidFill>
                  <a:srgbClr val="5067DC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03</a:t>
            </a:r>
            <a:endParaRPr/>
          </a:p>
        </p:txBody>
      </p:sp>
      <p:grpSp>
        <p:nvGrpSpPr>
          <p:cNvPr id="713" name="Google Shape;713;p17"/>
          <p:cNvGrpSpPr/>
          <p:nvPr/>
        </p:nvGrpSpPr>
        <p:grpSpPr>
          <a:xfrm>
            <a:off x="12124528" y="205548"/>
            <a:ext cx="3758237" cy="499495"/>
            <a:chOff x="0" y="0"/>
            <a:chExt cx="5010983" cy="665993"/>
          </a:xfrm>
        </p:grpSpPr>
        <p:sp>
          <p:nvSpPr>
            <p:cNvPr id="714" name="Google Shape;714;p17"/>
            <p:cNvSpPr/>
            <p:nvPr/>
          </p:nvSpPr>
          <p:spPr>
            <a:xfrm>
              <a:off x="4219847" y="0"/>
              <a:ext cx="791136" cy="665993"/>
            </a:xfrm>
            <a:custGeom>
              <a:rect b="b" l="l" r="r" t="t"/>
              <a:pathLst>
                <a:path extrusionOk="0" h="665993" w="791136">
                  <a:moveTo>
                    <a:pt x="0" y="0"/>
                  </a:moveTo>
                  <a:lnTo>
                    <a:pt x="791136" y="0"/>
                  </a:lnTo>
                  <a:lnTo>
                    <a:pt x="791136" y="665993"/>
                  </a:lnTo>
                  <a:lnTo>
                    <a:pt x="0" y="66599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 amt="43000"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715" name="Google Shape;715;p17"/>
            <p:cNvSpPr/>
            <p:nvPr/>
          </p:nvSpPr>
          <p:spPr>
            <a:xfrm>
              <a:off x="2109924" y="0"/>
              <a:ext cx="791136" cy="665993"/>
            </a:xfrm>
            <a:custGeom>
              <a:rect b="b" l="l" r="r" t="t"/>
              <a:pathLst>
                <a:path extrusionOk="0" h="665993" w="791136">
                  <a:moveTo>
                    <a:pt x="0" y="0"/>
                  </a:moveTo>
                  <a:lnTo>
                    <a:pt x="791136" y="0"/>
                  </a:lnTo>
                  <a:lnTo>
                    <a:pt x="791136" y="665993"/>
                  </a:lnTo>
                  <a:lnTo>
                    <a:pt x="0" y="66599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716" name="Google Shape;716;p17"/>
            <p:cNvSpPr/>
            <p:nvPr/>
          </p:nvSpPr>
          <p:spPr>
            <a:xfrm>
              <a:off x="3164885" y="0"/>
              <a:ext cx="791136" cy="665993"/>
            </a:xfrm>
            <a:custGeom>
              <a:rect b="b" l="l" r="r" t="t"/>
              <a:pathLst>
                <a:path extrusionOk="0" h="665993" w="791136">
                  <a:moveTo>
                    <a:pt x="0" y="0"/>
                  </a:moveTo>
                  <a:lnTo>
                    <a:pt x="791136" y="0"/>
                  </a:lnTo>
                  <a:lnTo>
                    <a:pt x="791136" y="665993"/>
                  </a:lnTo>
                  <a:lnTo>
                    <a:pt x="0" y="66599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717" name="Google Shape;717;p17"/>
            <p:cNvSpPr/>
            <p:nvPr/>
          </p:nvSpPr>
          <p:spPr>
            <a:xfrm>
              <a:off x="1054962" y="0"/>
              <a:ext cx="791136" cy="665993"/>
            </a:xfrm>
            <a:custGeom>
              <a:rect b="b" l="l" r="r" t="t"/>
              <a:pathLst>
                <a:path extrusionOk="0" h="665993" w="791136">
                  <a:moveTo>
                    <a:pt x="0" y="0"/>
                  </a:moveTo>
                  <a:lnTo>
                    <a:pt x="791136" y="0"/>
                  </a:lnTo>
                  <a:lnTo>
                    <a:pt x="791136" y="665993"/>
                  </a:lnTo>
                  <a:lnTo>
                    <a:pt x="0" y="66599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718" name="Google Shape;718;p17"/>
            <p:cNvSpPr/>
            <p:nvPr/>
          </p:nvSpPr>
          <p:spPr>
            <a:xfrm>
              <a:off x="0" y="0"/>
              <a:ext cx="791136" cy="665993"/>
            </a:xfrm>
            <a:custGeom>
              <a:rect b="b" l="l" r="r" t="t"/>
              <a:pathLst>
                <a:path extrusionOk="0" h="665993" w="791136">
                  <a:moveTo>
                    <a:pt x="0" y="0"/>
                  </a:moveTo>
                  <a:lnTo>
                    <a:pt x="791136" y="0"/>
                  </a:lnTo>
                  <a:lnTo>
                    <a:pt x="791136" y="665993"/>
                  </a:lnTo>
                  <a:lnTo>
                    <a:pt x="0" y="66599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</p:grpSp>
      <p:sp>
        <p:nvSpPr>
          <p:cNvPr id="719" name="Google Shape;719;p17"/>
          <p:cNvSpPr txBox="1"/>
          <p:nvPr/>
        </p:nvSpPr>
        <p:spPr>
          <a:xfrm>
            <a:off x="653827" y="242837"/>
            <a:ext cx="10877100" cy="5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50">
                <a:solidFill>
                  <a:srgbClr val="FFFFFF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Difficulties Faced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